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69" r:id="rId3"/>
    <p:sldId id="272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1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240A-9D61-4FE7-BFD4-22BCA8614CA9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8A57-58C7-4BD6-8F84-9DFE82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PRAGMA 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Group </a:t>
            </a:r>
            <a:r>
              <a:rPr lang="en-US" dirty="0" smtClean="0"/>
              <a:t>Report</a:t>
            </a:r>
            <a:br>
              <a:rPr lang="en-US" dirty="0" smtClean="0"/>
            </a:br>
            <a:r>
              <a:rPr lang="en-US" sz="3600" dirty="0" smtClean="0"/>
              <a:t>Resources </a:t>
            </a:r>
            <a:r>
              <a:rPr lang="en-US" sz="3600" dirty="0" smtClean="0"/>
              <a:t>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Yoshio </a:t>
            </a:r>
            <a:r>
              <a:rPr lang="en-US" altLang="ja-JP" dirty="0"/>
              <a:t>Tanaka (AIST)</a:t>
            </a:r>
            <a:endParaRPr lang="en-US" dirty="0" smtClean="0"/>
          </a:p>
          <a:p>
            <a:r>
              <a:rPr lang="en-US" dirty="0" smtClean="0"/>
              <a:t>Phil Papadopoulos (UCSD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2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Agenda of 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Thursday 14:00-16:15</a:t>
            </a:r>
          </a:p>
          <a:p>
            <a:pPr lvl="1"/>
            <a:r>
              <a:rPr kumimoji="1" lang="en-US" altLang="ja-JP" dirty="0" smtClean="0"/>
              <a:t>Discussion: VC sharing</a:t>
            </a:r>
          </a:p>
          <a:p>
            <a:pPr lvl="2"/>
            <a:r>
              <a:rPr kumimoji="1" lang="en-US" altLang="ja-JP" dirty="0" smtClean="0"/>
              <a:t>Detailed demo by Luca and Built</a:t>
            </a:r>
          </a:p>
          <a:p>
            <a:pPr lvl="2"/>
            <a:r>
              <a:rPr kumimoji="1" lang="en-US" altLang="ja-JP" dirty="0" smtClean="0"/>
              <a:t>Discussion for improvements and next steps based on insights gained through the demonstration</a:t>
            </a:r>
          </a:p>
          <a:p>
            <a:r>
              <a:rPr kumimoji="1" lang="en-US" altLang="ja-JP" dirty="0" smtClean="0"/>
              <a:t>Friday 11:10-12:30</a:t>
            </a:r>
          </a:p>
          <a:p>
            <a:pPr lvl="1"/>
            <a:r>
              <a:rPr kumimoji="1" lang="en-US" altLang="ja-JP" dirty="0" smtClean="0"/>
              <a:t>Discussion: CI for </a:t>
            </a:r>
            <a:r>
              <a:rPr kumimoji="1" lang="en-US" altLang="ja-JP" dirty="0" smtClean="0"/>
              <a:t>Scientists + </a:t>
            </a:r>
            <a:r>
              <a:rPr kumimoji="1" lang="en-US" altLang="ja-JP" dirty="0" smtClean="0"/>
              <a:t>Establish </a:t>
            </a:r>
            <a:r>
              <a:rPr kumimoji="1" lang="en-US" altLang="ja-JP" dirty="0"/>
              <a:t>a PRAGMA Experimental Network </a:t>
            </a:r>
            <a:r>
              <a:rPr kumimoji="1" lang="en-US" altLang="ja-JP" dirty="0" err="1"/>
              <a:t>Testbed</a:t>
            </a:r>
            <a:r>
              <a:rPr kumimoji="1" lang="en-US" altLang="ja-JP" dirty="0"/>
              <a:t> (ENT) </a:t>
            </a:r>
            <a:r>
              <a:rPr kumimoji="1" lang="en-US" altLang="ja-JP" dirty="0" smtClean="0"/>
              <a:t>Expedition</a:t>
            </a:r>
          </a:p>
          <a:p>
            <a:pPr lvl="2"/>
            <a:r>
              <a:rPr kumimoji="1" lang="en-US" altLang="ja-JP" dirty="0" smtClean="0"/>
              <a:t>Joint session with Tele Science</a:t>
            </a:r>
          </a:p>
          <a:p>
            <a:pPr lvl="2"/>
            <a:r>
              <a:rPr kumimoji="1" lang="en-US" altLang="ja-JP" dirty="0" smtClean="0"/>
              <a:t>Review </a:t>
            </a:r>
            <a:r>
              <a:rPr kumimoji="1" lang="en-US" altLang="ja-JP" dirty="0" err="1" smtClean="0"/>
              <a:t>Lifemapper</a:t>
            </a:r>
            <a:r>
              <a:rPr kumimoji="1" lang="en-US" altLang="ja-JP" dirty="0" smtClean="0"/>
              <a:t> scenario</a:t>
            </a:r>
          </a:p>
          <a:p>
            <a:pPr lvl="2"/>
            <a:r>
              <a:rPr kumimoji="1" lang="en-US" altLang="ja-JP" dirty="0" smtClean="0"/>
              <a:t>Discussion on PRAGMA ENT</a:t>
            </a:r>
          </a:p>
          <a:p>
            <a:pPr lvl="3"/>
            <a:r>
              <a:rPr kumimoji="1" lang="en-US" altLang="ja-JP" dirty="0" smtClean="0"/>
              <a:t>What and how should we do and who will be leading.</a:t>
            </a:r>
          </a:p>
          <a:p>
            <a:r>
              <a:rPr kumimoji="1" lang="en-US" altLang="ja-JP" dirty="0" smtClean="0"/>
              <a:t>Friday </a:t>
            </a:r>
            <a:r>
              <a:rPr kumimoji="1" lang="en-US" altLang="ja-JP" dirty="0" smtClean="0"/>
              <a:t>14:00-15:30</a:t>
            </a:r>
          </a:p>
          <a:p>
            <a:pPr lvl="1"/>
            <a:r>
              <a:rPr kumimoji="1" lang="en-US" altLang="ja-JP" dirty="0" smtClean="0"/>
              <a:t>Discussion: What services should PRAGMA provide?</a:t>
            </a:r>
          </a:p>
          <a:p>
            <a:pPr lvl="2"/>
            <a:r>
              <a:rPr kumimoji="1" lang="en-US" altLang="ja-JP" dirty="0" smtClean="0"/>
              <a:t>How users use PRAGMA Cloud?</a:t>
            </a:r>
          </a:p>
          <a:p>
            <a:pPr lvl="2"/>
            <a:r>
              <a:rPr kumimoji="1" lang="en-US" altLang="ja-JP" dirty="0" smtClean="0"/>
              <a:t>What persistent infrastructure should PRAGMA provide / use?</a:t>
            </a:r>
          </a:p>
          <a:p>
            <a:pPr lvl="3"/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, Marketplace</a:t>
            </a:r>
          </a:p>
          <a:p>
            <a:pPr lvl="2"/>
            <a:r>
              <a:rPr kumimoji="1" lang="en-US" altLang="ja-JP" dirty="0" smtClean="0"/>
              <a:t>What kind of services (data, computing, etc.) are available?</a:t>
            </a:r>
          </a:p>
          <a:p>
            <a:pPr marL="914400" lvl="2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15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kumimoji="1" lang="en-US" altLang="ja-JP" dirty="0" smtClean="0"/>
              <a:t>Summary of Breakout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Figured out issues gained through the experiments.</a:t>
            </a:r>
          </a:p>
          <a:p>
            <a:pPr lvl="1"/>
            <a:r>
              <a:rPr kumimoji="1" lang="en-US" altLang="ja-JP" dirty="0" smtClean="0"/>
              <a:t>Took long time for booting on </a:t>
            </a:r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.  This is because of the large VM image of </a:t>
            </a:r>
            <a:r>
              <a:rPr kumimoji="1" lang="en-US" altLang="ja-JP" dirty="0" err="1" smtClean="0"/>
              <a:t>Lifemapper</a:t>
            </a:r>
            <a:r>
              <a:rPr kumimoji="1"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The design of </a:t>
            </a:r>
            <a:r>
              <a:rPr kumimoji="1" lang="en-US" altLang="ja-JP" dirty="0" err="1" smtClean="0"/>
              <a:t>pragma_boot</a:t>
            </a:r>
            <a:r>
              <a:rPr kumimoji="1" lang="en-US" altLang="ja-JP" dirty="0" smtClean="0"/>
              <a:t> is tightly bound to Rocks, which may not be easy for </a:t>
            </a:r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 to follow.</a:t>
            </a:r>
          </a:p>
          <a:p>
            <a:pPr lvl="1"/>
            <a:r>
              <a:rPr kumimoji="1" lang="en-US" altLang="ja-JP" dirty="0" smtClean="0"/>
              <a:t>Need to provide simple documents/manual for users so that users can understand how to use PRAGMA Cloud.</a:t>
            </a:r>
          </a:p>
          <a:p>
            <a:r>
              <a:rPr kumimoji="1" lang="en-US" altLang="ja-JP" dirty="0" smtClean="0"/>
              <a:t>Next steps (by PRAGMA 26)</a:t>
            </a:r>
          </a:p>
          <a:p>
            <a:pPr lvl="1"/>
            <a:r>
              <a:rPr kumimoji="1" lang="en-US" altLang="ja-JP" dirty="0" smtClean="0"/>
              <a:t>Experiments by more applications.</a:t>
            </a:r>
          </a:p>
          <a:p>
            <a:pPr lvl="1"/>
            <a:r>
              <a:rPr kumimoji="1" lang="en-US" altLang="ja-JP" dirty="0" smtClean="0"/>
              <a:t>Write simple document/manual.</a:t>
            </a:r>
          </a:p>
          <a:p>
            <a:pPr lvl="1"/>
            <a:r>
              <a:rPr kumimoji="1" lang="en-US" altLang="ja-JP" dirty="0" smtClean="0"/>
              <a:t>Increase the stability for </a:t>
            </a:r>
            <a:r>
              <a:rPr kumimoji="1" lang="en-US" altLang="ja-JP" dirty="0" err="1" smtClean="0"/>
              <a:t>OpenNebula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Merge code on </a:t>
            </a:r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Implement more drivers</a:t>
            </a:r>
          </a:p>
          <a:p>
            <a:pPr lvl="2"/>
            <a:r>
              <a:rPr kumimoji="1" lang="en-US" altLang="ja-JP" dirty="0" smtClean="0"/>
              <a:t>AIST will do it for </a:t>
            </a:r>
            <a:r>
              <a:rPr kumimoji="1" lang="en-US" altLang="ja-JP" dirty="0" err="1" smtClean="0"/>
              <a:t>CloudStack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Will anybody do it for </a:t>
            </a:r>
            <a:r>
              <a:rPr kumimoji="1" lang="en-US" altLang="ja-JP" dirty="0" err="1" smtClean="0"/>
              <a:t>OpenStack</a:t>
            </a:r>
            <a:r>
              <a:rPr kumimoji="1" lang="en-US" altLang="ja-JP" dirty="0" smtClean="0"/>
              <a:t>?</a:t>
            </a:r>
          </a:p>
          <a:p>
            <a:pPr lvl="2"/>
            <a:r>
              <a:rPr kumimoji="1" lang="en-US" altLang="ja-JP" dirty="0" smtClean="0"/>
              <a:t>UCSD for EC2?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kumimoji="1" lang="en-US" altLang="ja-JP" dirty="0" smtClean="0"/>
              <a:t>Summary of Breakout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6096000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Goal of this breakout: figure out the followings</a:t>
            </a:r>
          </a:p>
          <a:p>
            <a:pPr lvl="1"/>
            <a:r>
              <a:rPr kumimoji="1" lang="en-US" altLang="ja-JP" dirty="0" smtClean="0"/>
              <a:t>ENT issues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Identified goals based on the proposal by Jim</a:t>
            </a:r>
          </a:p>
          <a:p>
            <a:pPr lvl="2"/>
            <a:r>
              <a:rPr kumimoji="1" lang="en-US" altLang="ja-JP" dirty="0" smtClean="0"/>
              <a:t>List interested communities/people and related activities</a:t>
            </a:r>
          </a:p>
          <a:p>
            <a:pPr lvl="3"/>
            <a:r>
              <a:rPr kumimoji="1" lang="en-US" altLang="ja-JP" dirty="0" smtClean="0"/>
              <a:t>GENI, APAN FITWG, NSI, IPv6</a:t>
            </a:r>
          </a:p>
          <a:p>
            <a:pPr lvl="3"/>
            <a:r>
              <a:rPr kumimoji="1" lang="en-US" altLang="ja-JP" dirty="0" smtClean="0"/>
              <a:t>UF, Osaka/NAIST, UCSD, JLU, CNIC, NCHC, (AIST)</a:t>
            </a:r>
          </a:p>
          <a:p>
            <a:pPr lvl="2"/>
            <a:r>
              <a:rPr kumimoji="1" lang="en-US" altLang="ja-JP" dirty="0" smtClean="0"/>
              <a:t>We should updates information of PRAGMA resources and their service level.</a:t>
            </a:r>
          </a:p>
          <a:p>
            <a:pPr lvl="2"/>
            <a:r>
              <a:rPr kumimoji="1" lang="en-US" altLang="ja-JP" dirty="0" smtClean="0"/>
              <a:t>People </a:t>
            </a:r>
          </a:p>
          <a:p>
            <a:pPr lvl="3"/>
            <a:r>
              <a:rPr kumimoji="1" lang="en-US" altLang="ja-JP" dirty="0" err="1" smtClean="0"/>
              <a:t>Tsugawa</a:t>
            </a:r>
            <a:r>
              <a:rPr kumimoji="1" lang="en-US" altLang="ja-JP" dirty="0" smtClean="0"/>
              <a:t>-san, </a:t>
            </a:r>
            <a:r>
              <a:rPr kumimoji="1" lang="en-US" altLang="ja-JP" dirty="0" err="1" smtClean="0"/>
              <a:t>Shimojo</a:t>
            </a:r>
            <a:r>
              <a:rPr kumimoji="1" lang="en-US" altLang="ja-JP" dirty="0" smtClean="0"/>
              <a:t>-san, and Ichikawa-san will be a co-leads.</a:t>
            </a:r>
          </a:p>
          <a:p>
            <a:pPr lvl="2"/>
            <a:r>
              <a:rPr kumimoji="1" lang="en-US" altLang="ja-JP" dirty="0" smtClean="0"/>
              <a:t>Use cases</a:t>
            </a:r>
          </a:p>
          <a:p>
            <a:pPr lvl="3"/>
            <a:r>
              <a:rPr kumimoji="1" lang="en-US" altLang="ja-JP" dirty="0" err="1" smtClean="0"/>
              <a:t>Lifemapper</a:t>
            </a:r>
            <a:endParaRPr kumimoji="1" lang="en-US" altLang="ja-JP" dirty="0" smtClean="0"/>
          </a:p>
          <a:p>
            <a:pPr lvl="3"/>
            <a:r>
              <a:rPr kumimoji="1" lang="en-US" altLang="ja-JP" dirty="0" smtClean="0"/>
              <a:t>SDN-enabled SAGE for visualization</a:t>
            </a:r>
          </a:p>
          <a:p>
            <a:pPr lvl="2"/>
            <a:r>
              <a:rPr kumimoji="1" lang="en-US" altLang="ja-JP" dirty="0" smtClean="0"/>
              <a:t>Set schedule and milestones</a:t>
            </a:r>
          </a:p>
          <a:p>
            <a:pPr lvl="3"/>
            <a:r>
              <a:rPr kumimoji="1" lang="en-US" altLang="ja-JP" dirty="0" smtClean="0"/>
              <a:t>Clarify necessary steps for joining the </a:t>
            </a:r>
            <a:r>
              <a:rPr kumimoji="1" lang="en-US" altLang="ja-JP" dirty="0" err="1" smtClean="0"/>
              <a:t>testbed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en-US" altLang="ja-JP" dirty="0" smtClean="0"/>
              <a:t>Necessary hardware/software, etc.</a:t>
            </a:r>
          </a:p>
          <a:p>
            <a:pPr lvl="3"/>
            <a:r>
              <a:rPr kumimoji="1" lang="en-US" altLang="ja-JP" dirty="0" smtClean="0"/>
              <a:t>Implement a use case by the driving sites.</a:t>
            </a:r>
          </a:p>
          <a:p>
            <a:pPr lvl="1"/>
            <a:r>
              <a:rPr kumimoji="1" lang="en-US" altLang="ja-JP" dirty="0" smtClean="0"/>
              <a:t>BD issues</a:t>
            </a:r>
          </a:p>
          <a:p>
            <a:pPr lvl="2"/>
            <a:r>
              <a:rPr kumimoji="1" lang="en-US" altLang="ja-JP" dirty="0" smtClean="0"/>
              <a:t>Use SDN for</a:t>
            </a:r>
          </a:p>
          <a:p>
            <a:pPr lvl="3"/>
            <a:r>
              <a:rPr kumimoji="1" lang="en-US" altLang="ja-JP" dirty="0" smtClean="0"/>
              <a:t>Access control of  restricted data.</a:t>
            </a:r>
          </a:p>
          <a:p>
            <a:pPr lvl="3"/>
            <a:r>
              <a:rPr kumimoji="1" lang="en-US" altLang="ja-JP" dirty="0" smtClean="0"/>
              <a:t>Moving large quantity of data</a:t>
            </a:r>
          </a:p>
          <a:p>
            <a:pPr lvl="3"/>
            <a:r>
              <a:rPr kumimoji="1" lang="en-US" altLang="ja-JP" dirty="0" smtClean="0"/>
              <a:t>avoid registration of IP addresses.</a:t>
            </a:r>
          </a:p>
        </p:txBody>
      </p:sp>
    </p:spTree>
    <p:extLst>
      <p:ext uri="{BB962C8B-B14F-4D97-AF65-F5344CB8AC3E}">
        <p14:creationId xmlns:p14="http://schemas.microsoft.com/office/powerpoint/2010/main" val="33538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Summary of Breakout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4102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Friday </a:t>
            </a:r>
            <a:r>
              <a:rPr kumimoji="1" lang="en-US" altLang="ja-JP" dirty="0" smtClean="0"/>
              <a:t>14:00-15:30</a:t>
            </a:r>
          </a:p>
          <a:p>
            <a:pPr lvl="1"/>
            <a:r>
              <a:rPr kumimoji="1" lang="en-US" altLang="ja-JP" dirty="0" smtClean="0"/>
              <a:t>Discussion: What services should PRAGMA provide?</a:t>
            </a:r>
          </a:p>
          <a:p>
            <a:pPr lvl="2"/>
            <a:r>
              <a:rPr kumimoji="1" lang="en-US" altLang="ja-JP" dirty="0" smtClean="0"/>
              <a:t>How users use PRAGMA Cloud</a:t>
            </a:r>
            <a:r>
              <a:rPr kumimoji="1" lang="en-US" altLang="ja-JP" dirty="0" smtClean="0"/>
              <a:t>?</a:t>
            </a:r>
          </a:p>
          <a:p>
            <a:pPr lvl="3"/>
            <a:r>
              <a:rPr kumimoji="1" lang="en-US" altLang="ja-JP" dirty="0" smtClean="0"/>
              <a:t>Should provide documents/manuals</a:t>
            </a:r>
          </a:p>
          <a:p>
            <a:pPr lvl="3"/>
            <a:r>
              <a:rPr kumimoji="1" lang="en-US" altLang="ja-JP" dirty="0" smtClean="0"/>
              <a:t>One idea is to create a video for the introduction.</a:t>
            </a:r>
          </a:p>
          <a:p>
            <a:pPr lvl="3"/>
            <a:r>
              <a:rPr kumimoji="1" lang="en-US" altLang="ja-JP" dirty="0" smtClean="0"/>
              <a:t>As the first step, students present demos and record.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What persistent infrastructure should PRAGMA provide / use?</a:t>
            </a:r>
          </a:p>
          <a:p>
            <a:pPr lvl="3"/>
            <a:r>
              <a:rPr kumimoji="1" lang="en-US" altLang="ja-JP" dirty="0" smtClean="0"/>
              <a:t>Avoid complex process of account mgmt. -&gt; Science gateway</a:t>
            </a:r>
          </a:p>
          <a:p>
            <a:pPr lvl="3"/>
            <a:r>
              <a:rPr kumimoji="1" lang="en-US" altLang="ja-JP" dirty="0" smtClean="0"/>
              <a:t>Use </a:t>
            </a:r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3"/>
            <a:r>
              <a:rPr kumimoji="1" lang="en-US" altLang="ja-JP" dirty="0" smtClean="0"/>
              <a:t>Decide something about distributed storage/</a:t>
            </a:r>
            <a:r>
              <a:rPr kumimoji="1" lang="en-US" altLang="ja-JP" dirty="0" err="1" smtClean="0"/>
              <a:t>filesystem</a:t>
            </a:r>
            <a:r>
              <a:rPr kumimoji="1" lang="en-US" altLang="ja-JP" dirty="0" smtClean="0"/>
              <a:t> between now and the end of Jan.</a:t>
            </a:r>
          </a:p>
          <a:p>
            <a:pPr lvl="3"/>
            <a:r>
              <a:rPr kumimoji="1" lang="en-US" altLang="ja-JP" dirty="0" smtClean="0"/>
              <a:t>Marketplace</a:t>
            </a:r>
          </a:p>
          <a:p>
            <a:pPr lvl="4"/>
            <a:r>
              <a:rPr kumimoji="1" lang="en-US" altLang="ja-JP" dirty="0" smtClean="0"/>
              <a:t>Implement access control mechanism.</a:t>
            </a:r>
            <a:endParaRPr kumimoji="1" lang="en-US" altLang="ja-JP" dirty="0" smtClean="0"/>
          </a:p>
          <a:p>
            <a:pPr lvl="4"/>
            <a:r>
              <a:rPr kumimoji="1" lang="en-US" altLang="ja-JP" dirty="0" smtClean="0"/>
              <a:t>Develop GUI for Linux.</a:t>
            </a:r>
          </a:p>
          <a:p>
            <a:pPr lvl="4"/>
            <a:r>
              <a:rPr kumimoji="1" lang="en-US" altLang="ja-JP" dirty="0" smtClean="0"/>
              <a:t>Design shared key mechanism for using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as a backend </a:t>
            </a:r>
            <a:r>
              <a:rPr kumimoji="1" lang="en-US" altLang="ja-JP" dirty="0" err="1" smtClean="0"/>
              <a:t>filesystem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Provide information for users.</a:t>
            </a:r>
          </a:p>
          <a:p>
            <a:pPr lvl="3"/>
            <a:r>
              <a:rPr kumimoji="1" lang="en-US" altLang="ja-JP" dirty="0" smtClean="0"/>
              <a:t>Renew resource information on 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. Ask each site to provide and updates resource information by itself.</a:t>
            </a:r>
          </a:p>
          <a:p>
            <a:pPr lvl="3"/>
            <a:r>
              <a:rPr kumimoji="1" lang="en-US" altLang="ja-JP" dirty="0" smtClean="0"/>
              <a:t>A service catalogue. Could be on </a:t>
            </a:r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  <a:p>
            <a:pPr marL="914400" lvl="2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4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468</Words>
  <Application>Microsoft Office PowerPoint</Application>
  <PresentationFormat>画面に合わせる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Theme</vt:lpstr>
      <vt:lpstr>PRAGMA 25 Working Group Report Resources Working Group</vt:lpstr>
      <vt:lpstr>Agenda of breakouts</vt:lpstr>
      <vt:lpstr>Summary of Breakout 1</vt:lpstr>
      <vt:lpstr>Summary of Breakout 2</vt:lpstr>
      <vt:lpstr>Summary of Breakout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Working Group Update</dc:title>
  <dc:creator>zhengc</dc:creator>
  <cp:lastModifiedBy>Yoshio Tanaka</cp:lastModifiedBy>
  <cp:revision>52</cp:revision>
  <dcterms:created xsi:type="dcterms:W3CDTF">2013-03-13T06:47:48Z</dcterms:created>
  <dcterms:modified xsi:type="dcterms:W3CDTF">2013-10-18T08:19:16Z</dcterms:modified>
</cp:coreProperties>
</file>