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rs/shapexml.xml" ContentType="application/vnd.ms-office.DrsShape+xml"/>
  <Override PartName="/drs/downrev.xml" ContentType="application/vnd.ms-office.DrsDownRev+xml"/>
</Types>
</file>

<file path=_rels/.rels><?xml version="1.0" encoding="UTF-8" standalone="yes"?>
<Relationships xmlns="http://schemas.openxmlformats.org/package/2006/relationships"><Relationship Id="rId1" Type="http://schemas.microsoft.com/office/2006/relationships/shapeXml" Target="drs/shapexml.xml"/><Relationship Id="rId2" Type="http://schemas.microsoft.com/office/2006/relationships/downRev" Target="drs/downrev.xml"/></Relationships>
</file>

<file path=drs/downrev.xml><?xml version="1.0" encoding="utf-8"?>
<a:downRevStg xmlns:a="http://schemas.openxmlformats.org/drawingml/2006/main" shapeCheckSum="kJdkQWZIStmTWyDnSPykqv==&#10;" textCheckSum="lNEyrd==&#10;" shapeId="4" fHybridRaster="0" ver="1"/>
</file>

<file path=drs/shapexml.xml><?xml version="1.0" encoding="utf-8"?>
<p:sp xmlns:p="http://schemas.openxmlformats.org/presentationml/2006/main">
  <p:nvSpPr>
    <p:cNvPr id="4" name="타원 3"/>
    <p:cNvSpPr/>
    <p:nvPr/>
  </p:nvSpPr>
  <p:spPr bwMode="auto">
    <a:xfrm xmlns:a="http://schemas.openxmlformats.org/drawingml/2006/main">
      <a:off x="2644775" y="3954463"/>
      <a:ext cx="3889375" cy="2881312"/>
    </a:xfrm>
    <a:prstGeom xmlns:a="http://schemas.openxmlformats.org/drawingml/2006/main" prst="ellipse">
      <a:avLst/>
    </a:prstGeom>
    <a:noFill xmlns:a="http://schemas.openxmlformats.org/drawingml/2006/main"/>
    <a:ln xmlns:a="http://schemas.openxmlformats.org/drawingml/2006/main" w="38100">
      <a:solidFill>
        <a:srgbClr val="00B050">
          <a:alpha val="50000"/>
        </a:srgbClr>
      </a:solidFill>
      <a:headEnd type="none" w="med" len="med"/>
      <a:tailEnd type="none" w="med" len="med"/>
    </a:ln>
  </p:spPr>
  <p:style>
    <a:lnRef xmlns:a="http://schemas.openxmlformats.org/drawingml/2006/main" idx="2">
      <a:schemeClr val="accent1">
        <a:shade val="50000"/>
      </a:schemeClr>
    </a:lnRef>
    <a:fillRef xmlns:a="http://schemas.openxmlformats.org/drawingml/2006/main" idx="1">
      <a:schemeClr val="accent1"/>
    </a:fillRef>
    <a:effectRef xmlns:a="http://schemas.openxmlformats.org/drawingml/2006/main" idx="0">
      <a:schemeClr val="accent1"/>
    </a:effectRef>
    <a:fontRef xmlns:a="http://schemas.openxmlformats.org/drawingml/2006/main" idx="minor">
      <a:schemeClr val="lt1"/>
    </a:fontRef>
  </p:style>
  <p:txBody>
    <a:bodyPr xmlns:a="http://schemas.openxmlformats.org/drawingml/2006/main" anchor="ctr"/>
    <a:lstStyle xmlns:a="http://schemas.openxmlformats.org/drawingml/2006/main"/>
    <a:p xmlns:a="http://schemas.openxmlformats.org/drawingml/2006/main">
      <a:pPr marL="0" marR="0" lvl="0" indent="0" algn="ctr" defTabSz="914400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/>
      </a:pPr>
      <a:endParaRPr kumimoji="0" lang="ko-KR" altLang="en-US" sz="1800" b="0" i="0" u="none" strike="noStrike" kern="1200" cap="none" spc="0" normalizeH="0" baseline="0" noProof="0" dirty="0">
        <a:ln>
          <a:noFill/>
        </a:ln>
        <a:solidFill>
          <a:schemeClr val="lt1"/>
        </a:solidFill>
        <a:effectLst/>
        <a:uLnTx/>
        <a:uFillTx/>
        <a:latin typeface="+mn-lt"/>
        <a:ea typeface="+mn-ea"/>
        <a:cs typeface="+mn-cs"/>
      </a:endParaRPr>
    </a:p>
  </p:txBody>
</p:sp>
</file>