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5" r:id="rId2"/>
    <p:sldId id="328" r:id="rId3"/>
    <p:sldId id="329" r:id="rId4"/>
    <p:sldId id="330" r:id="rId5"/>
    <p:sldId id="331" r:id="rId6"/>
    <p:sldId id="332" r:id="rId7"/>
    <p:sldId id="33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86143" autoAdjust="0"/>
  </p:normalViewPr>
  <p:slideViewPr>
    <p:cSldViewPr showGuides="1"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C97A5-9571-4388-9264-51281F68C452}" type="datetimeFigureOut">
              <a:rPr lang="en-US" smtClean="0"/>
              <a:pPr/>
              <a:t>1/26/2016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185B3-D6FB-47D4-9954-975E0463202B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1772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61C95-EC2E-452F-BCB1-4032812B2DD8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FCA8-2123-478F-B3D3-89CA176E89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40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FCA8-2123-478F-B3D3-89CA176E89A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6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FCA8-2123-478F-B3D3-89CA176E89A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1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FCA8-2123-478F-B3D3-89CA176E89A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1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FCA8-2123-478F-B3D3-89CA176E89A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12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FCA8-2123-478F-B3D3-89CA176E89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12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FCA8-2123-478F-B3D3-89CA176E89A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12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FCA8-2123-478F-B3D3-89CA176E89A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1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71524" y="1357298"/>
            <a:ext cx="7300938" cy="1785950"/>
          </a:xfrm>
          <a:prstGeom prst="rect">
            <a:avLst/>
          </a:prstGeom>
        </p:spPr>
        <p:txBody>
          <a:bodyPr/>
          <a:lstStyle>
            <a:lvl1pPr>
              <a:defRPr sz="4800" b="0">
                <a:latin typeface="+mj-lt"/>
              </a:defRPr>
            </a:lvl1pPr>
          </a:lstStyle>
          <a:p>
            <a:r>
              <a:rPr lang="en-US" dirty="0" smtClean="0"/>
              <a:t>Improving the performance of physical assets</a:t>
            </a:r>
            <a:endParaRPr lang="en-ZA" dirty="0"/>
          </a:p>
        </p:txBody>
      </p:sp>
      <p:sp>
        <p:nvSpPr>
          <p:cNvPr id="3" name="Frame 2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85720" y="284400"/>
            <a:ext cx="6429420" cy="78581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+mj-lt"/>
              </a:defRPr>
            </a:lvl1pPr>
          </a:lstStyle>
          <a:p>
            <a:r>
              <a:rPr lang="en-ZA" dirty="0" smtClean="0"/>
              <a:t>Train</a:t>
            </a:r>
            <a:endParaRPr lang="en-ZA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57224" y="1285860"/>
            <a:ext cx="7358114" cy="450059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</a:defRPr>
            </a:lvl2pPr>
            <a:lvl3pPr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4" name="Frame 3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85720" y="284400"/>
            <a:ext cx="6286544" cy="78581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+mj-lt"/>
              </a:defRPr>
            </a:lvl1pPr>
          </a:lstStyle>
          <a:p>
            <a:r>
              <a:rPr lang="en-ZA" dirty="0" smtClean="0"/>
              <a:t>Blank</a:t>
            </a:r>
            <a:endParaRPr lang="en-ZA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57224" y="1285860"/>
            <a:ext cx="7358114" cy="450059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</a:defRPr>
            </a:lvl2pPr>
            <a:lvl3pPr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4" name="Frame 3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title" hasCustomPrompt="1"/>
          </p:nvPr>
        </p:nvSpPr>
        <p:spPr>
          <a:xfrm>
            <a:off x="771524" y="1357298"/>
            <a:ext cx="7300938" cy="1785950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en-US" dirty="0" smtClean="0"/>
              <a:t>Group Structure</a:t>
            </a:r>
            <a:endParaRPr lang="en-ZA" dirty="0"/>
          </a:p>
        </p:txBody>
      </p:sp>
      <p:sp>
        <p:nvSpPr>
          <p:cNvPr id="3" name="Frame 2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facturing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5720" y="284400"/>
            <a:ext cx="6429420" cy="78581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+mj-lt"/>
              </a:defRPr>
            </a:lvl1pPr>
          </a:lstStyle>
          <a:p>
            <a:r>
              <a:rPr lang="en-ZA" dirty="0" smtClean="0"/>
              <a:t>Manufacturing</a:t>
            </a:r>
            <a:endParaRPr lang="en-ZA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57224" y="1285860"/>
            <a:ext cx="7358114" cy="450059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</a:defRPr>
            </a:lvl2pPr>
            <a:lvl3pPr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4" name="Frame 3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iliti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720" y="284400"/>
            <a:ext cx="6357982" cy="78581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+mj-lt"/>
              </a:defRPr>
            </a:lvl1pPr>
          </a:lstStyle>
          <a:p>
            <a:r>
              <a:rPr lang="en-ZA" dirty="0" smtClean="0"/>
              <a:t>Utilities</a:t>
            </a:r>
            <a:endParaRPr lang="en-ZA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57224" y="1285860"/>
            <a:ext cx="7358114" cy="450059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</a:defRPr>
            </a:lvl2pPr>
            <a:lvl3pPr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4" name="Frame 3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iliti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85720" y="284400"/>
            <a:ext cx="6357982" cy="78581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+mj-lt"/>
              </a:defRPr>
            </a:lvl1pPr>
          </a:lstStyle>
          <a:p>
            <a:r>
              <a:rPr lang="en-ZA" dirty="0" smtClean="0"/>
              <a:t>Facilities</a:t>
            </a:r>
            <a:endParaRPr lang="en-ZA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57224" y="1285860"/>
            <a:ext cx="7358114" cy="450059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</a:defRPr>
            </a:lvl2pPr>
            <a:lvl3pPr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4" name="Frame 3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ro-Chemic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85720" y="284400"/>
            <a:ext cx="6357982" cy="78581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+mj-lt"/>
              </a:defRPr>
            </a:lvl1pPr>
          </a:lstStyle>
          <a:p>
            <a:r>
              <a:rPr lang="en-ZA" dirty="0" smtClean="0"/>
              <a:t>Petro-Chemical</a:t>
            </a:r>
            <a:endParaRPr lang="en-ZA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57224" y="1285860"/>
            <a:ext cx="7358114" cy="450059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</a:defRPr>
            </a:lvl2pPr>
            <a:lvl3pPr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4" name="Frame 3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ng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85720" y="284400"/>
            <a:ext cx="6286544" cy="78581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+mj-lt"/>
              </a:defRPr>
            </a:lvl1pPr>
          </a:lstStyle>
          <a:p>
            <a:r>
              <a:rPr lang="en-ZA" dirty="0" smtClean="0"/>
              <a:t>Mining</a:t>
            </a:r>
            <a:endParaRPr lang="en-ZA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57224" y="1285860"/>
            <a:ext cx="7358114" cy="450059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</a:defRPr>
            </a:lvl2pPr>
            <a:lvl3pPr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4" name="Frame 3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or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85720" y="284400"/>
            <a:ext cx="6286544" cy="78581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+mj-lt"/>
              </a:defRPr>
            </a:lvl1pPr>
          </a:lstStyle>
          <a:p>
            <a:r>
              <a:rPr lang="en-ZA" dirty="0" smtClean="0"/>
              <a:t>Airport</a:t>
            </a:r>
            <a:endParaRPr lang="en-ZA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57224" y="1285860"/>
            <a:ext cx="7358114" cy="450059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</a:defRPr>
            </a:lvl2pPr>
            <a:lvl3pPr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4" name="Frame 3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rbou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85720" y="284400"/>
            <a:ext cx="6429420" cy="78581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+mj-lt"/>
              </a:defRPr>
            </a:lvl1pPr>
          </a:lstStyle>
          <a:p>
            <a:r>
              <a:rPr lang="en-ZA" dirty="0" smtClean="0"/>
              <a:t>Harbour</a:t>
            </a:r>
            <a:endParaRPr lang="en-ZA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57224" y="1285860"/>
            <a:ext cx="7358114" cy="450059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</a:defRPr>
            </a:lvl2pPr>
            <a:lvl3pPr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4" name="Frame 3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accent1">
              <a:lumMod val="50000"/>
            </a:schemeClr>
          </a:solidFill>
          <a:latin typeface="GillSan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Work Management App – </a:t>
            </a:r>
            <a:r>
              <a:rPr lang="en-ZA" dirty="0" smtClean="0"/>
              <a:t>5.12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17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989" y="1196752"/>
            <a:ext cx="240031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453" y="1196752"/>
            <a:ext cx="2402899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90694" y="544522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2073" y="5445224"/>
            <a:ext cx="165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 Order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49176" y="5445224"/>
            <a:ext cx="6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54958" y="5445224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1791"/>
            <a:ext cx="2399956" cy="425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91791"/>
            <a:ext cx="2398553" cy="425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8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0988" y="5440002"/>
            <a:ext cx="2262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Work Order Detail</a:t>
            </a:r>
          </a:p>
          <a:p>
            <a:pPr algn="ctr"/>
            <a:r>
              <a:rPr lang="en-US" dirty="0" smtClean="0"/>
              <a:t>with start/stop button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07798" y="5425258"/>
            <a:ext cx="116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Asset Path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1788"/>
            <a:ext cx="2409670" cy="425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703" y="1196003"/>
            <a:ext cx="2414433" cy="424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846" y="1196003"/>
            <a:ext cx="2376304" cy="421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22566" y="5411005"/>
            <a:ext cx="9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5687" y="5445223"/>
            <a:ext cx="16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Feedback - edit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82277" y="5430479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1790"/>
            <a:ext cx="2409671" cy="425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638" y="1196752"/>
            <a:ext cx="2389419" cy="422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5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9308" y="5440002"/>
            <a:ext cx="15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Artisan sign off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55961" y="5438999"/>
            <a:ext cx="146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sign off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6535" y="5411005"/>
            <a:ext cx="195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Rendered Job Card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1788"/>
            <a:ext cx="2409670" cy="424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83" y="1191788"/>
            <a:ext cx="2383367" cy="4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94722"/>
            <a:ext cx="2383367" cy="424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1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0125" y="5485476"/>
            <a:ext cx="12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89230" y="5465512"/>
            <a:ext cx="217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</a:t>
            </a:r>
            <a:r>
              <a:rPr lang="en-US" dirty="0"/>
              <a:t>l</a:t>
            </a:r>
            <a:r>
              <a:rPr lang="en-US" dirty="0" smtClean="0"/>
              <a:t>ong press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02085"/>
            <a:ext cx="2395946" cy="427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482" y="1219597"/>
            <a:ext cx="2375730" cy="422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9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gma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45</Words>
  <Application>Microsoft Office PowerPoint</Application>
  <PresentationFormat>On-screen Show (4:3)</PresentationFormat>
  <Paragraphs>23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Pragma Theme</vt:lpstr>
      <vt:lpstr>Work Management App – 5.12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 Thomas</dc:creator>
  <cp:lastModifiedBy>Juan Vermeulen</cp:lastModifiedBy>
  <cp:revision>121</cp:revision>
  <dcterms:created xsi:type="dcterms:W3CDTF">2009-06-10T09:42:48Z</dcterms:created>
  <dcterms:modified xsi:type="dcterms:W3CDTF">2016-01-26T11:09:16Z</dcterms:modified>
</cp:coreProperties>
</file>