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131A1"/>
    <a:srgbClr val="797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8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8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FEBB-C290-48F6-8792-F1B4586EEBD3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8804-F91E-43D1-B72A-B7814A84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nebula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830"/>
            <a:ext cx="9220200" cy="725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73641" y="1905000"/>
            <a:ext cx="4596718" cy="44196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</dc:creator>
  <cp:lastModifiedBy>Trevor</cp:lastModifiedBy>
  <cp:revision>10</cp:revision>
  <dcterms:created xsi:type="dcterms:W3CDTF">2020-03-16T05:42:03Z</dcterms:created>
  <dcterms:modified xsi:type="dcterms:W3CDTF">2020-03-19T06:02:24Z</dcterms:modified>
</cp:coreProperties>
</file>