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4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7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7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8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44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1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146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714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chool desk with books and pencils with chalkboard in background">
            <a:extLst>
              <a:ext uri="{FF2B5EF4-FFF2-40B4-BE49-F238E27FC236}">
                <a16:creationId xmlns:a16="http://schemas.microsoft.com/office/drawing/2014/main" id="{B1088A23-70AF-D186-44FD-0A9808D1C0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A2AC65-826A-A819-4165-DDAEA994E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7" y="640080"/>
            <a:ext cx="11167671" cy="3227832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Transactional database for E-commerce Mobile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ABBEE-733B-F8D7-5895-72EF74C58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97511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Venkat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reddy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Navya, Sai Prakash</a:t>
            </a:r>
          </a:p>
        </p:txBody>
      </p:sp>
    </p:spTree>
    <p:extLst>
      <p:ext uri="{BB962C8B-B14F-4D97-AF65-F5344CB8AC3E}">
        <p14:creationId xmlns:p14="http://schemas.microsoft.com/office/powerpoint/2010/main" val="143541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84D5-35FE-743B-4E81-05E4D113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4831-3731-D1D0-570B-52C483BF4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48" y="2398426"/>
            <a:ext cx="11669841" cy="414176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our group's project is to create an effective and transactional database that can accommodate the data required to run an E-commerce Mobile app allowing vendors to list and manage their products and customers to order products at ease.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a comprehensive overview of our e-commerce mobile application project, a venture aimed at delivering a seamless and user-friendly shopping experience to our customers.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 is to build a robust and effective database that can aid in running an E-commerce mobile application seemingly.</a:t>
            </a:r>
          </a:p>
        </p:txBody>
      </p:sp>
    </p:spTree>
    <p:extLst>
      <p:ext uri="{BB962C8B-B14F-4D97-AF65-F5344CB8AC3E}">
        <p14:creationId xmlns:p14="http://schemas.microsoft.com/office/powerpoint/2010/main" val="248221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84D5-35FE-743B-4E81-05E4D113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4831-3731-D1D0-570B-52C483BF4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48" y="2398426"/>
            <a:ext cx="11669841" cy="414176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project requirements include the following: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transactional database that can handle numerous transactions simultaneously without any latency.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should be able to store and manage various details like customer sign-up details, product listings, customer reviews, shipping addresses, and payment details in the form of tables such as customers, products,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run efficient operations, the system needs to handle dependable and quick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requests and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data's security, dependability, and integrity must be guaranteed during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54624679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205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Franklin Gothic Demi Cond</vt:lpstr>
      <vt:lpstr>Franklin Gothic Medium</vt:lpstr>
      <vt:lpstr>Times New Roman</vt:lpstr>
      <vt:lpstr>Wingdings</vt:lpstr>
      <vt:lpstr>JuxtaposeVTI</vt:lpstr>
      <vt:lpstr>Creating a Transactional database for E-commerce Mobile APP</vt:lpstr>
      <vt:lpstr>PROJECT OVERVIEW</vt:lpstr>
      <vt:lpstr>PROJECT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Transactional database for E-commerce Mobile APP</dc:title>
  <dc:creator>Venkatreddy punyala</dc:creator>
  <cp:lastModifiedBy>Venkatreddy punyala</cp:lastModifiedBy>
  <cp:revision>27</cp:revision>
  <dcterms:created xsi:type="dcterms:W3CDTF">2023-12-05T04:55:18Z</dcterms:created>
  <dcterms:modified xsi:type="dcterms:W3CDTF">2023-12-05T06:38:23Z</dcterms:modified>
</cp:coreProperties>
</file>