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7" r:id="rId3"/>
    <p:sldId id="299" r:id="rId5"/>
    <p:sldId id="264" r:id="rId6"/>
    <p:sldId id="310" r:id="rId7"/>
    <p:sldId id="311" r:id="rId8"/>
    <p:sldId id="312" r:id="rId9"/>
    <p:sldId id="313" r:id="rId10"/>
    <p:sldId id="314" r:id="rId11"/>
    <p:sldId id="293" r:id="rId12"/>
    <p:sldId id="315" r:id="rId13"/>
    <p:sldId id="30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7807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Final Year Project</a:t>
            </a:r>
            <a:endParaRPr lang="en-US" altLang="zh-CN" sz="54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1"/>
            </p:custDataLst>
          </p:nvPr>
        </p:nvSpPr>
        <p:spPr>
          <a:xfrm>
            <a:off x="582930" y="4269740"/>
            <a:ext cx="6386830" cy="156845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Independent  Work App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Any One Can Earn Money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6821" y="2910841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57296" y="2910841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95871" y="2901275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13044" y="3117983"/>
            <a:ext cx="1430655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Front End :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XML	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58626" y="4220431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22763" y="3117983"/>
            <a:ext cx="12947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Backend :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768345" y="4220431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8566777" y="4220431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295873" y="1593570"/>
            <a:ext cx="694944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Tools And Technologies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2" name="矩形 2"/>
          <p:cNvSpPr/>
          <p:nvPr/>
        </p:nvSpPr>
        <p:spPr>
          <a:xfrm>
            <a:off x="556186" y="4863466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25"/>
          <p:cNvSpPr/>
          <p:nvPr/>
        </p:nvSpPr>
        <p:spPr>
          <a:xfrm>
            <a:off x="712409" y="5070608"/>
            <a:ext cx="2122170" cy="6451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Bef>
                <a:spcPct val="0"/>
              </a:spcBef>
            </a:pPr>
            <a:r>
              <a:rPr lang="en-I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Tools</a:t>
            </a: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: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 Studio</a:t>
            </a:r>
            <a:endParaRPr lang="en-I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接连接符 26"/>
          <p:cNvCxnSpPr/>
          <p:nvPr/>
        </p:nvCxnSpPr>
        <p:spPr>
          <a:xfrm>
            <a:off x="857991" y="6173056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28"/>
          <p:cNvSpPr/>
          <p:nvPr/>
        </p:nvSpPr>
        <p:spPr>
          <a:xfrm>
            <a:off x="8396568" y="3117983"/>
            <a:ext cx="1322070" cy="92202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Database :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SQLite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784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3061	Pragnesh Kolipatel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3064	Krushali Kumbhani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2400" b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sym typeface="+mn-lt"/>
              </a:rPr>
              <a:t>3152	Krupesh Rathod</a:t>
            </a:r>
            <a:endParaRPr lang="en-US" altLang="zh-CN" sz="2400" b="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757282" y="1700808"/>
            <a:ext cx="2623091" cy="4914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tr-TR" sz="2600" b="1" dirty="0">
                <a:solidFill>
                  <a:schemeClr val="accent1"/>
                </a:solidFill>
                <a:cs typeface="+mn-ea"/>
                <a:sym typeface="+mn-lt"/>
              </a:rPr>
              <a:t>Team Members</a:t>
            </a:r>
            <a:endParaRPr lang="en-US" altLang="tr-TR" sz="26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"/>
          <p:cNvSpPr txBox="1"/>
          <p:nvPr/>
        </p:nvSpPr>
        <p:spPr>
          <a:xfrm>
            <a:off x="529553" y="1707870"/>
            <a:ext cx="362013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Introduction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1732280" y="2990850"/>
            <a:ext cx="99066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Nowadays there are so many Event Organizer Company who need volunteers/workers for Government or Non Government Events.</a:t>
            </a:r>
            <a:endParaRPr lang="en-US" altLang="zh-CN" dirty="0">
              <a:solidFill>
                <a:schemeClr val="accent4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provide one plateform to people who wants to earn handsome money by doing small work.</a:t>
            </a:r>
            <a:endParaRPr lang="en-US" altLang="zh-CN" dirty="0">
              <a:solidFill>
                <a:schemeClr val="accent4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4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It is best platform for students who wants part-time temporary work with good payment.</a:t>
            </a:r>
            <a:endParaRPr lang="en-US" altLang="zh-CN" dirty="0">
              <a:solidFill>
                <a:schemeClr val="accent4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"/>
          <p:cNvSpPr txBox="1"/>
          <p:nvPr/>
        </p:nvSpPr>
        <p:spPr>
          <a:xfrm>
            <a:off x="529553" y="1707870"/>
            <a:ext cx="458851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Existing System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Screenshot_20220628-194957_Whats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0830" y="2590800"/>
            <a:ext cx="3990340" cy="338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"/>
          <p:cNvSpPr txBox="1"/>
          <p:nvPr/>
        </p:nvSpPr>
        <p:spPr>
          <a:xfrm>
            <a:off x="529553" y="1707870"/>
            <a:ext cx="369951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Drawbacks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1732280" y="2990850"/>
            <a:ext cx="9906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 to Find Whatsapp Groups</a:t>
            </a:r>
            <a:endParaRPr lang="en-US" altLang="zh-CN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Different Payments of every Event group for same Event</a:t>
            </a:r>
            <a:endParaRPr lang="en-US" altLang="zh-CN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Any Group Member Can misuse your mobile number</a:t>
            </a:r>
            <a:endParaRPr lang="en-US" altLang="zh-CN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alpha val="6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Cut more commission from full payment</a:t>
            </a:r>
            <a:endParaRPr lang="en-US" altLang="zh-CN" dirty="0">
              <a:solidFill>
                <a:schemeClr val="tx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"/>
          <p:cNvSpPr txBox="1"/>
          <p:nvPr/>
        </p:nvSpPr>
        <p:spPr>
          <a:xfrm>
            <a:off x="545428" y="874750"/>
            <a:ext cx="369951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Drawbacks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pic>
        <p:nvPicPr>
          <p:cNvPr id="2" name="Picture 1" descr="Screenshot_20220628-172932_WhatsA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0" y="1805940"/>
            <a:ext cx="2377440" cy="4813935"/>
          </a:xfrm>
          <a:prstGeom prst="rect">
            <a:avLst/>
          </a:prstGeom>
        </p:spPr>
      </p:pic>
      <p:pic>
        <p:nvPicPr>
          <p:cNvPr id="3" name="Picture 2" descr="Screenshot_20220628-172939_WhatsA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1720850"/>
            <a:ext cx="2419985" cy="4899025"/>
          </a:xfrm>
          <a:prstGeom prst="rect">
            <a:avLst/>
          </a:prstGeom>
        </p:spPr>
      </p:pic>
      <p:pic>
        <p:nvPicPr>
          <p:cNvPr id="4" name="Picture 3" descr="Screenshot_20220628-172952_WhatsAp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95" y="1720850"/>
            <a:ext cx="2419985" cy="489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088" y="475991"/>
            <a:ext cx="17881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Add Your Title</a:t>
            </a:r>
            <a:endParaRPr lang="zh-CN" altLang="en-US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7" name="TextBox 9"/>
          <p:cNvSpPr txBox="1"/>
          <p:nvPr/>
        </p:nvSpPr>
        <p:spPr>
          <a:xfrm>
            <a:off x="593053" y="874750"/>
            <a:ext cx="369951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Drawbacks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250" y="2146935"/>
            <a:ext cx="1951990" cy="1951990"/>
          </a:xfrm>
          <a:prstGeom prst="rect">
            <a:avLst/>
          </a:prstGeom>
        </p:spPr>
      </p:pic>
      <p:pic>
        <p:nvPicPr>
          <p:cNvPr id="4" name="Picture 3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6370" y="2147570"/>
            <a:ext cx="1951990" cy="1951990"/>
          </a:xfrm>
          <a:prstGeom prst="rect">
            <a:avLst/>
          </a:prstGeom>
        </p:spPr>
      </p:pic>
      <p:pic>
        <p:nvPicPr>
          <p:cNvPr id="5" name="Picture 4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6490" y="2147570"/>
            <a:ext cx="1951990" cy="195199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185795" y="2917190"/>
            <a:ext cx="1952625" cy="4121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06310" y="2917825"/>
            <a:ext cx="1952625" cy="4121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89355" y="4425315"/>
            <a:ext cx="1826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Company 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787900" y="4425315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Whastapp Group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92945" y="4425315"/>
            <a:ext cx="1498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Workers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248660" y="1718945"/>
            <a:ext cx="182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Payment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+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commision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369175" y="1348740"/>
            <a:ext cx="1826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Payment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-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Personal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commision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9"/>
          <p:cNvSpPr txBox="1"/>
          <p:nvPr/>
        </p:nvSpPr>
        <p:spPr>
          <a:xfrm>
            <a:off x="455258" y="463270"/>
            <a:ext cx="3699510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Drawbacks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25" y="3099435"/>
            <a:ext cx="1666875" cy="1666875"/>
          </a:xfrm>
          <a:prstGeom prst="rect">
            <a:avLst/>
          </a:prstGeom>
        </p:spPr>
      </p:pic>
      <p:pic>
        <p:nvPicPr>
          <p:cNvPr id="4" name="Picture 3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065" y="3042285"/>
            <a:ext cx="1692275" cy="1692275"/>
          </a:xfrm>
          <a:prstGeom prst="rect">
            <a:avLst/>
          </a:prstGeom>
        </p:spPr>
      </p:pic>
      <p:pic>
        <p:nvPicPr>
          <p:cNvPr id="5" name="Picture 4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3068320"/>
            <a:ext cx="1695450" cy="16954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218055" y="3679190"/>
            <a:ext cx="1223010" cy="4121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89255" y="4823460"/>
            <a:ext cx="1826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Company 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852420" y="482346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Whastapp Group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048240" y="4823460"/>
            <a:ext cx="1498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Workers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737360" y="1821815"/>
            <a:ext cx="1826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Payment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+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commision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8284210" y="1530985"/>
            <a:ext cx="1826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Payment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-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Personal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commision</a:t>
            </a: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2" name="Picture 1" descr="person-clipart-eiMk9y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63785" y="3082925"/>
            <a:ext cx="1666875" cy="1666875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5202555" y="3722370"/>
            <a:ext cx="1443355" cy="412115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8451215" y="3710305"/>
            <a:ext cx="1492885" cy="38100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113780" y="4823460"/>
            <a:ext cx="28695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800">
                <a:solidFill>
                  <a:schemeClr val="bg1"/>
                </a:solidFill>
                <a:highlight>
                  <a:srgbClr val="000000"/>
                </a:highlight>
              </a:rPr>
              <a:t>Whastapp Group</a:t>
            </a:r>
            <a:endParaRPr lang="en-US" sz="280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010785" y="1522095"/>
            <a:ext cx="1826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bg1"/>
                </a:solidFill>
              </a:rPr>
              <a:t>Payment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-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Personal</a:t>
            </a:r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2400">
                <a:solidFill>
                  <a:schemeClr val="bg1"/>
                </a:solidFill>
              </a:rPr>
              <a:t>commision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4596" y="2426336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335071" y="2426336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173646" y="2416770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0819" y="2633478"/>
            <a:ext cx="310451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Easy to find Work/Workers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836401" y="3085686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600538" y="2633478"/>
            <a:ext cx="15081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Fix payment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4746120" y="3085686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383095" y="2633478"/>
            <a:ext cx="26924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Less Cut of commisson</a:t>
            </a:r>
            <a:endParaRPr lang="en-US" altLang="zh-CN" dirty="0">
              <a:solidFill>
                <a:schemeClr val="bg1">
                  <a:alpha val="6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8528677" y="3085686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9"/>
          <p:cNvSpPr txBox="1"/>
          <p:nvPr/>
        </p:nvSpPr>
        <p:spPr>
          <a:xfrm>
            <a:off x="331433" y="959205"/>
            <a:ext cx="4003675" cy="7004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90000"/>
              </a:lnSpc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</a:rPr>
              <a:t>Advantages : </a:t>
            </a:r>
            <a:endParaRPr lang="en-US" sz="4400" dirty="0">
              <a:solidFill>
                <a:schemeClr val="bg1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sp>
        <p:nvSpPr>
          <p:cNvPr id="9" name="矩形 2"/>
          <p:cNvSpPr/>
          <p:nvPr/>
        </p:nvSpPr>
        <p:spPr>
          <a:xfrm>
            <a:off x="533961" y="4490721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3"/>
          <p:cNvSpPr/>
          <p:nvPr/>
        </p:nvSpPr>
        <p:spPr>
          <a:xfrm>
            <a:off x="4353486" y="4490721"/>
            <a:ext cx="3471863" cy="16541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25"/>
          <p:cNvSpPr/>
          <p:nvPr/>
        </p:nvSpPr>
        <p:spPr>
          <a:xfrm>
            <a:off x="690184" y="4697863"/>
            <a:ext cx="268351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Direct Interaction with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Organizer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3" name="直接连接符 26"/>
          <p:cNvCxnSpPr/>
          <p:nvPr/>
        </p:nvCxnSpPr>
        <p:spPr>
          <a:xfrm>
            <a:off x="836401" y="5461221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8"/>
          <p:cNvSpPr/>
          <p:nvPr/>
        </p:nvSpPr>
        <p:spPr>
          <a:xfrm>
            <a:off x="4599903" y="4697863"/>
            <a:ext cx="3257550" cy="645160"/>
          </a:xfrm>
          <a:prstGeom prst="rect">
            <a:avLst/>
          </a:prstGeom>
        </p:spPr>
        <p:txBody>
          <a:bodyPr wrap="none">
            <a:spAutoFit/>
          </a:bodyPr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data Shared only with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Event organized companies 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29"/>
          <p:cNvCxnSpPr/>
          <p:nvPr/>
        </p:nvCxnSpPr>
        <p:spPr>
          <a:xfrm>
            <a:off x="4746120" y="5461221"/>
            <a:ext cx="314325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random/>
      </p:transition>
    </mc:Choice>
    <mc:Fallback>
      <p:transition spd="slow" advTm="3000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WPS Presentation</Application>
  <PresentationFormat>宽屏</PresentationFormat>
  <Paragraphs>106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Montserrat</vt:lpstr>
      <vt:lpstr>Segoe Print</vt:lpstr>
      <vt:lpstr>Microsoft YaHei Light</vt:lpstr>
      <vt:lpstr>Arial Unicode MS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pragn</cp:lastModifiedBy>
  <cp:revision>51</cp:revision>
  <dcterms:created xsi:type="dcterms:W3CDTF">2018-09-12T16:22:00Z</dcterms:created>
  <dcterms:modified xsi:type="dcterms:W3CDTF">2022-10-16T06:48:37Z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792757EC0ECA481295EF8CF9DCA414DE</vt:lpwstr>
  </property>
</Properties>
</file>