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6a4e2df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6a4e2df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6a4e2d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6a4e2d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6a4e2df0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6a4e2df0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a4e2df0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a4e2df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a4e2df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a4e2df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a4e2df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a4e2df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.stanford.edu/people/karpathy/reinforcejs/gridworld_d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CS6700-Introduction to Reinforcement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0" y="1359100"/>
            <a:ext cx="4733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238" y="2751038"/>
            <a:ext cx="41719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0100" y="2965450"/>
            <a:ext cx="2122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Equation:-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8550" y="4330600"/>
            <a:ext cx="2622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 Optimality Equation:-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7250" y="3930763"/>
            <a:ext cx="4428010" cy="116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400" y="1611875"/>
            <a:ext cx="3938700" cy="26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1:-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product that a computer manufacturing company sells can either be hot-selling, or selling poorly. If the product is hot-selling, the company can advertise its product to get an immediate reward of 4 units. On doing so,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with probability 0.8, the product continues to sell well. However, with probability 0.2, the product starts selling poorly. The company can alternately decide not to advertise a hot-selling product yielding an immediate reward of 6 units with a 0.5 probability that the product continues to remain hot-selling.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case the product is selling poorly, the company has the option to perform research to improve its product. This results in an immediate reward of -5 units and a 0.7 probability of the research leading to the product becoming a hot-selling one. Finally, if the company decides not to perform research for a poorly selling product, it receives an immediate reward of -3, with the product continuing to sell poorly with a probability of 0.6.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Formulate this problem as a Markov Decision Process.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350" y="3438400"/>
            <a:ext cx="2852001" cy="16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1:-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48850" y="2722875"/>
            <a:ext cx="1872300" cy="2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Iteration 1:-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V(hot) = 6.0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V(cold) = -3.0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Iteration 2:-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V(hot) = 24.96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V(cold) = -14.97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Iteration 1000:-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V(hot) = 202.0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V(cold) = 192.0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100" y="793075"/>
            <a:ext cx="7595376" cy="63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38" y="1724450"/>
            <a:ext cx="8185899" cy="5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039050" y="2631800"/>
            <a:ext cx="19164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Policy:-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7075" y="3269575"/>
            <a:ext cx="2857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2:-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625" y="1171625"/>
            <a:ext cx="6138025" cy="36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013000" y="2443850"/>
            <a:ext cx="774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https://cs.stanford.edu/people/karpathy/reinforcejs/gridworld_dp.html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