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8fed4da2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8fed4da2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fed4da2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8fed4da2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fed4da2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8fed4da2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8fed4da2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8fed4da2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8fed4da2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8fed4da2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EMOBOT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PRAGNYA SURESH : 01FB16ECS257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PREET</a:t>
            </a:r>
            <a:r>
              <a:rPr lang="en-GB"/>
              <a:t> SHAH : 01FB16ECS271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PRERANA JAYAKUMAR : 01FB16ECS275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" y="49750"/>
            <a:ext cx="3294450" cy="28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project is divided into two parts: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The first part consists of  a web application that allows the user to interact with a bot that recognises emotion in the input text.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The user inputs a sentence which is sent to the server through an  XMLHttpRequest (XHR).  There is a flask server running at the backend. The url serves as the REST API endpoint. The  input is processed by a trained machine learning model to output an emotion which is then displayed as an emoji in the chat screen.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The second part involves performing sentiment analysis on comments streamed from a live video.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Comments from Youtube videos are retrieved using the Youtube Data API and stored in a csv file. When the user sends a request to view the comments for a video,  the server responds with the comment along with the sentiment score.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 The overall sentiment for the video is then calculated based on the number of positive and negative comments.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INTELLIGENT COMPONENTS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Predicting Emotion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  trained LSTM model was used to predict the emotion for the input text. The emotions recognised by the model are :  anger,  fear, happiness, neutral, sad and surprise.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Sentiment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The comments streamed from a live video are analysed  to output  a sentiment score for each comment. A positive score indicates a positive sentiment while a negative score indicates a negative sentiment.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374525"/>
            <a:ext cx="70389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features used include the following: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1.  AJAX : Multistage download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entities in the homepage are loaded using the multistage download technique.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2. COMET : Streaming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When the client sends a request, comments along with their sentiment scores are retrieved and displayed using the </a:t>
            </a:r>
            <a:r>
              <a:rPr lang="en-GB"/>
              <a:t>Http Streaming technique.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3. Web Services : REST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RESTful web service has been implemented using the flask micro- framework at the backend.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390650" y="393425"/>
            <a:ext cx="70389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