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81"/>
  </p:normalViewPr>
  <p:slideViewPr>
    <p:cSldViewPr snapToGrid="0">
      <p:cViewPr varScale="1">
        <p:scale>
          <a:sx n="107" d="100"/>
          <a:sy n="107" d="100"/>
        </p:scale>
        <p:origin x="9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14020" y="1729399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25DEE2-7D1C-774B-A0F7-46892AC58D04}"/>
              </a:ext>
            </a:extLst>
          </p:cNvPr>
          <p:cNvCxnSpPr>
            <a:cxnSpLocks/>
            <a:stCxn id="40" idx="3"/>
          </p:cNvCxnSpPr>
          <p:nvPr/>
        </p:nvCxnSpPr>
        <p:spPr bwMode="auto">
          <a:xfrm>
            <a:off x="6079452" y="2812753"/>
            <a:ext cx="3094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CB06F14-2878-4647-8D9C-72783E6282F6}"/>
              </a:ext>
            </a:extLst>
          </p:cNvPr>
          <p:cNvSpPr/>
          <p:nvPr/>
        </p:nvSpPr>
        <p:spPr bwMode="auto">
          <a:xfrm>
            <a:off x="7165557" y="2680856"/>
            <a:ext cx="454836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614F5-9DC5-4D43-86D0-48674559ADFC}"/>
              </a:ext>
            </a:extLst>
          </p:cNvPr>
          <p:cNvSpPr txBox="1"/>
          <p:nvPr/>
        </p:nvSpPr>
        <p:spPr>
          <a:xfrm>
            <a:off x="7226108" y="2669381"/>
            <a:ext cx="69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A837D0-F36C-2E42-9020-47AD61A66FA9}"/>
              </a:ext>
            </a:extLst>
          </p:cNvPr>
          <p:cNvCxnSpPr>
            <a:cxnSpLocks/>
          </p:cNvCxnSpPr>
          <p:nvPr/>
        </p:nvCxnSpPr>
        <p:spPr bwMode="auto">
          <a:xfrm>
            <a:off x="6079452" y="4188078"/>
            <a:ext cx="3094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38601-2723-AA49-BB73-6CA146487560}"/>
              </a:ext>
            </a:extLst>
          </p:cNvPr>
          <p:cNvSpPr/>
          <p:nvPr/>
        </p:nvSpPr>
        <p:spPr bwMode="auto">
          <a:xfrm>
            <a:off x="7120207" y="4085949"/>
            <a:ext cx="454836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7A6C93-9FEA-9B46-9DBC-EFC37D04D335}"/>
              </a:ext>
            </a:extLst>
          </p:cNvPr>
          <p:cNvSpPr txBox="1"/>
          <p:nvPr/>
        </p:nvSpPr>
        <p:spPr>
          <a:xfrm>
            <a:off x="7186085" y="4061749"/>
            <a:ext cx="69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49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D9F9EF-39F1-2248-AF07-13B271D4DA89}"/>
              </a:ext>
            </a:extLst>
          </p:cNvPr>
          <p:cNvCxnSpPr>
            <a:cxnSpLocks/>
          </p:cNvCxnSpPr>
          <p:nvPr/>
        </p:nvCxnSpPr>
        <p:spPr bwMode="auto">
          <a:xfrm>
            <a:off x="6849888" y="3078526"/>
            <a:ext cx="3094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393299E-159F-3F46-8D60-CEE3780502A0}"/>
              </a:ext>
            </a:extLst>
          </p:cNvPr>
          <p:cNvSpPr/>
          <p:nvPr/>
        </p:nvSpPr>
        <p:spPr bwMode="auto">
          <a:xfrm>
            <a:off x="7151278" y="2956170"/>
            <a:ext cx="454836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7507A4-C9CB-764E-A17C-C239B4505C15}"/>
              </a:ext>
            </a:extLst>
          </p:cNvPr>
          <p:cNvCxnSpPr>
            <a:cxnSpLocks/>
          </p:cNvCxnSpPr>
          <p:nvPr/>
        </p:nvCxnSpPr>
        <p:spPr bwMode="auto">
          <a:xfrm>
            <a:off x="6822339" y="4191522"/>
            <a:ext cx="3094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C35C0A0-9B5B-9440-8AE9-436ECDADC4FA}"/>
              </a:ext>
            </a:extLst>
          </p:cNvPr>
          <p:cNvSpPr/>
          <p:nvPr/>
        </p:nvSpPr>
        <p:spPr bwMode="auto">
          <a:xfrm>
            <a:off x="6395052" y="4076944"/>
            <a:ext cx="454836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874B81-CB55-E042-AFA0-0B4189CA5EFE}"/>
              </a:ext>
            </a:extLst>
          </p:cNvPr>
          <p:cNvSpPr txBox="1"/>
          <p:nvPr/>
        </p:nvSpPr>
        <p:spPr>
          <a:xfrm>
            <a:off x="6399094" y="4049578"/>
            <a:ext cx="69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109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9847218-CAC0-B24F-841D-B80B0BBD6D81}"/>
              </a:ext>
            </a:extLst>
          </p:cNvPr>
          <p:cNvCxnSpPr>
            <a:cxnSpLocks/>
          </p:cNvCxnSpPr>
          <p:nvPr/>
        </p:nvCxnSpPr>
        <p:spPr bwMode="auto">
          <a:xfrm>
            <a:off x="6078828" y="3960304"/>
            <a:ext cx="3094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BD92DBC-6DC6-8545-A5D5-62B52786397D}"/>
              </a:ext>
            </a:extLst>
          </p:cNvPr>
          <p:cNvSpPr/>
          <p:nvPr/>
        </p:nvSpPr>
        <p:spPr bwMode="auto">
          <a:xfrm>
            <a:off x="6388301" y="3822985"/>
            <a:ext cx="454836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9D186E-AEB4-FA45-911A-4F5D0939B776}"/>
              </a:ext>
            </a:extLst>
          </p:cNvPr>
          <p:cNvSpPr txBox="1"/>
          <p:nvPr/>
        </p:nvSpPr>
        <p:spPr>
          <a:xfrm>
            <a:off x="6409887" y="3797782"/>
            <a:ext cx="69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138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581BB6-B541-2D42-AA08-DAD21BD10882}"/>
              </a:ext>
            </a:extLst>
          </p:cNvPr>
          <p:cNvCxnSpPr>
            <a:cxnSpLocks/>
          </p:cNvCxnSpPr>
          <p:nvPr/>
        </p:nvCxnSpPr>
        <p:spPr bwMode="auto">
          <a:xfrm>
            <a:off x="6855568" y="2796249"/>
            <a:ext cx="3094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8955190-C44E-A845-AF03-A673E869496B}"/>
              </a:ext>
            </a:extLst>
          </p:cNvPr>
          <p:cNvSpPr/>
          <p:nvPr/>
        </p:nvSpPr>
        <p:spPr bwMode="auto">
          <a:xfrm>
            <a:off x="6388301" y="2717762"/>
            <a:ext cx="454836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F6923A-95BA-A44D-A01E-6F9629099C04}"/>
              </a:ext>
            </a:extLst>
          </p:cNvPr>
          <p:cNvSpPr txBox="1"/>
          <p:nvPr/>
        </p:nvSpPr>
        <p:spPr>
          <a:xfrm>
            <a:off x="6420174" y="2691873"/>
            <a:ext cx="69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9BB416-2A85-8F4A-B0C3-2B71B93AB8A7}"/>
              </a:ext>
            </a:extLst>
          </p:cNvPr>
          <p:cNvSpPr txBox="1"/>
          <p:nvPr/>
        </p:nvSpPr>
        <p:spPr>
          <a:xfrm>
            <a:off x="7212613" y="2940027"/>
            <a:ext cx="69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4227EE6-1942-1E40-8098-1E05DCDF8FCC}"/>
              </a:ext>
            </a:extLst>
          </p:cNvPr>
          <p:cNvCxnSpPr>
            <a:cxnSpLocks/>
          </p:cNvCxnSpPr>
          <p:nvPr/>
        </p:nvCxnSpPr>
        <p:spPr bwMode="auto">
          <a:xfrm>
            <a:off x="6078827" y="3032841"/>
            <a:ext cx="3094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91C82D8-5636-DF47-B033-02F8B54DFBA1}"/>
              </a:ext>
            </a:extLst>
          </p:cNvPr>
          <p:cNvSpPr/>
          <p:nvPr/>
        </p:nvSpPr>
        <p:spPr bwMode="auto">
          <a:xfrm>
            <a:off x="6385235" y="2964630"/>
            <a:ext cx="454836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0635EC-5564-424B-AE8A-ACCA0F7C3290}"/>
              </a:ext>
            </a:extLst>
          </p:cNvPr>
          <p:cNvSpPr txBox="1"/>
          <p:nvPr/>
        </p:nvSpPr>
        <p:spPr>
          <a:xfrm>
            <a:off x="6399533" y="2928211"/>
            <a:ext cx="69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174</a:t>
            </a:r>
          </a:p>
        </p:txBody>
      </p:sp>
      <p:sp>
        <p:nvSpPr>
          <p:cNvPr id="70" name="Rectangle 7">
            <a:extLst>
              <a:ext uri="{FF2B5EF4-FFF2-40B4-BE49-F238E27FC236}">
                <a16:creationId xmlns:a16="http://schemas.microsoft.com/office/drawing/2014/main" id="{5982119D-033E-2343-B6B8-555A7FA4F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365" y="2029422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10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DADB1C-221B-8A44-823C-47E9F2FCCCDF}"/>
              </a:ext>
            </a:extLst>
          </p:cNvPr>
          <p:cNvCxnSpPr>
            <a:cxnSpLocks/>
          </p:cNvCxnSpPr>
          <p:nvPr/>
        </p:nvCxnSpPr>
        <p:spPr bwMode="auto">
          <a:xfrm>
            <a:off x="6075762" y="2140070"/>
            <a:ext cx="3094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Rectangle 13">
            <a:extLst>
              <a:ext uri="{FF2B5EF4-FFF2-40B4-BE49-F238E27FC236}">
                <a16:creationId xmlns:a16="http://schemas.microsoft.com/office/drawing/2014/main" id="{62D90BB3-4FF5-844D-A4F6-4CCA87E2B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235" y="338493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26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8DCDB0A-010F-3D4A-AA68-BB9EE4F629CB}"/>
              </a:ext>
            </a:extLst>
          </p:cNvPr>
          <p:cNvCxnSpPr>
            <a:cxnSpLocks/>
          </p:cNvCxnSpPr>
          <p:nvPr/>
        </p:nvCxnSpPr>
        <p:spPr bwMode="auto">
          <a:xfrm>
            <a:off x="6075762" y="3500968"/>
            <a:ext cx="3094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031342A-067B-2340-8795-5A1BBAF39734}"/>
              </a:ext>
            </a:extLst>
          </p:cNvPr>
          <p:cNvCxnSpPr>
            <a:cxnSpLocks/>
          </p:cNvCxnSpPr>
          <p:nvPr/>
        </p:nvCxnSpPr>
        <p:spPr bwMode="auto">
          <a:xfrm>
            <a:off x="6085579" y="3730794"/>
            <a:ext cx="3094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Rectangle 14">
            <a:extLst>
              <a:ext uri="{FF2B5EF4-FFF2-40B4-BE49-F238E27FC236}">
                <a16:creationId xmlns:a16="http://schemas.microsoft.com/office/drawing/2014/main" id="{BC60F20E-DCA0-F54F-9F04-B304D3B10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052" y="3627075"/>
            <a:ext cx="454836" cy="18052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7A7B4-5765-4B46-BDA0-E8401FD315D4}"/>
              </a:ext>
            </a:extLst>
          </p:cNvPr>
          <p:cNvSpPr txBox="1"/>
          <p:nvPr/>
        </p:nvSpPr>
        <p:spPr>
          <a:xfrm>
            <a:off x="3817938" y="32766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F41A6-39B8-DC44-9AD7-B1056D13747D}"/>
              </a:ext>
            </a:extLst>
          </p:cNvPr>
          <p:cNvSpPr txBox="1"/>
          <p:nvPr/>
        </p:nvSpPr>
        <p:spPr>
          <a:xfrm>
            <a:off x="3799625" y="376305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C0012-81C3-8A4F-BDEF-FC7AE769D41C}"/>
              </a:ext>
            </a:extLst>
          </p:cNvPr>
          <p:cNvSpPr txBox="1"/>
          <p:nvPr/>
        </p:nvSpPr>
        <p:spPr>
          <a:xfrm>
            <a:off x="3813267" y="422482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CCEAD8-86D0-A441-B377-93331898520F}"/>
              </a:ext>
            </a:extLst>
          </p:cNvPr>
          <p:cNvSpPr txBox="1"/>
          <p:nvPr/>
        </p:nvSpPr>
        <p:spPr>
          <a:xfrm>
            <a:off x="3780671" y="47232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5FA19C-3ECF-4D4D-9B51-468927DEB33F}"/>
              </a:ext>
            </a:extLst>
          </p:cNvPr>
          <p:cNvSpPr txBox="1"/>
          <p:nvPr/>
        </p:nvSpPr>
        <p:spPr>
          <a:xfrm>
            <a:off x="3780671" y="52930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EA8A0E-5711-AB4A-88EA-00C3F57ADEF9}"/>
              </a:ext>
            </a:extLst>
          </p:cNvPr>
          <p:cNvSpPr txBox="1"/>
          <p:nvPr/>
        </p:nvSpPr>
        <p:spPr>
          <a:xfrm>
            <a:off x="5255114" y="27859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8510C-3F93-CD42-AC25-DD0916B8812E}"/>
              </a:ext>
            </a:extLst>
          </p:cNvPr>
          <p:cNvSpPr txBox="1"/>
          <p:nvPr/>
        </p:nvSpPr>
        <p:spPr>
          <a:xfrm>
            <a:off x="5234050" y="32513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0C078-E530-494A-854D-E6C383B76207}"/>
              </a:ext>
            </a:extLst>
          </p:cNvPr>
          <p:cNvSpPr txBox="1"/>
          <p:nvPr/>
        </p:nvSpPr>
        <p:spPr>
          <a:xfrm>
            <a:off x="5209518" y="37380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DBA72-334E-DB42-9B24-94EB1E35A158}"/>
              </a:ext>
            </a:extLst>
          </p:cNvPr>
          <p:cNvSpPr txBox="1"/>
          <p:nvPr/>
        </p:nvSpPr>
        <p:spPr>
          <a:xfrm>
            <a:off x="5197158" y="423386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C1D747-7767-EB40-A51F-BEE16BDBD196}"/>
              </a:ext>
            </a:extLst>
          </p:cNvPr>
          <p:cNvSpPr txBox="1"/>
          <p:nvPr/>
        </p:nvSpPr>
        <p:spPr>
          <a:xfrm>
            <a:off x="5207676" y="47450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CC3178-7392-3947-A43D-5922CB077904}"/>
              </a:ext>
            </a:extLst>
          </p:cNvPr>
          <p:cNvSpPr txBox="1"/>
          <p:nvPr/>
        </p:nvSpPr>
        <p:spPr>
          <a:xfrm>
            <a:off x="5195174" y="528959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253</Words>
  <Application>Microsoft Macintosh PowerPoint</Application>
  <PresentationFormat>On-screen Show (4:3)</PresentationFormat>
  <Paragraphs>93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Velivela, Pragnya S</cp:lastModifiedBy>
  <cp:revision>59</cp:revision>
  <cp:lastPrinted>2015-10-07T21:36:22Z</cp:lastPrinted>
  <dcterms:created xsi:type="dcterms:W3CDTF">2003-12-08T11:02:30Z</dcterms:created>
  <dcterms:modified xsi:type="dcterms:W3CDTF">2022-03-01T17:27:58Z</dcterms:modified>
</cp:coreProperties>
</file>