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9" r:id="rId4"/>
    <p:sldId id="258" r:id="rId5"/>
    <p:sldId id="259" r:id="rId6"/>
    <p:sldId id="260" r:id="rId7"/>
    <p:sldId id="263" r:id="rId8"/>
    <p:sldId id="264" r:id="rId9"/>
    <p:sldId id="270" r:id="rId10"/>
    <p:sldId id="266" r:id="rId11"/>
    <p:sldId id="271" r:id="rId12"/>
    <p:sldId id="268" r:id="rId1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11" autoAdjust="0"/>
  </p:normalViewPr>
  <p:slideViewPr>
    <p:cSldViewPr snapToGrid="0">
      <p:cViewPr varScale="1">
        <p:scale>
          <a:sx n="77" d="100"/>
          <a:sy n="77" d="100"/>
        </p:scale>
        <p:origin x="161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7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104865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104865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1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104865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5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t>1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77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52" name="Picture 10" descr="LOGO.gif"/>
          <p:cNvPicPr>
            <a:picLocks/>
          </p:cNvPicPr>
          <p:nvPr/>
        </p:nvPicPr>
        <p:blipFill>
          <a:blip r:embed="rId14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2097153" name="Picture 10" descr="LOGO.gif"/>
          <p:cNvPicPr>
            <a:picLocks/>
          </p:cNvPicPr>
          <p:nvPr/>
        </p:nvPicPr>
        <p:blipFill>
          <a:blip r:embed="rId14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048578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pic>
          <p:nvPicPr>
            <p:cNvPr id="2097154" name="Picture 9" descr="LOGO.gif"/>
            <p:cNvPicPr>
              <a:picLocks/>
            </p:cNvPicPr>
            <p:nvPr/>
          </p:nvPicPr>
          <p:blipFill>
            <a:blip r:embed="rId14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048579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000000"/>
            </a:fontRef>
          </p:style>
        </p:sp>
      </p:grpSp>
      <p:pic>
        <p:nvPicPr>
          <p:cNvPr id="2097155" name="Picture 15" descr="logo.jpg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2097156" name="Picture 10" descr="LOGO.gif"/>
          <p:cNvPicPr>
            <a:picLocks/>
          </p:cNvPicPr>
          <p:nvPr/>
        </p:nvPicPr>
        <p:blipFill>
          <a:blip r:embed="rId14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5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048580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pic>
          <p:nvPicPr>
            <p:cNvPr id="2097157" name="Picture 9" descr="LOGO.gif"/>
            <p:cNvPicPr>
              <a:picLocks/>
            </p:cNvPicPr>
            <p:nvPr/>
          </p:nvPicPr>
          <p:blipFill>
            <a:blip r:embed="rId14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048581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000000"/>
            </a:fontRef>
          </p:style>
        </p:sp>
      </p:grpSp>
      <p:pic>
        <p:nvPicPr>
          <p:cNvPr id="2097158" name="Picture 15" descr="logo.jpg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048582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83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4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1048585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1048586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84;p14"/>
          <p:cNvSpPr txBox="1"/>
          <p:nvPr/>
        </p:nvSpPr>
        <p:spPr>
          <a:xfrm>
            <a:off x="0" y="840631"/>
            <a:ext cx="9144000" cy="537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  Integrated Project 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PROPREP</a:t>
            </a:r>
            <a:endParaRPr sz="2000" b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b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Nishtha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Pragti Gupta, Priya Gupta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2210991992, 2210992056, 2210992096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amal Saluja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Engineering,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A3C6-4837-1F06-51A3-A428A3CD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5028840" cy="914040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D658-5ADB-0A56-CE21-DFF57DB7B67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73270" y="1261241"/>
            <a:ext cx="8628992" cy="40675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Resume Optimization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Extend ProPrep’s capabilities to optimize resumes based on job descriptions and ATS compatibility.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Success Prediction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 AI analytics to predict users' chances of success based on their interview performance.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&amp; Mentorship Program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Build a platform for users to connect with industry professionals for guidance and networking.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Job Portals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Connect with job platforms to provide users with relevant job recommendations based on their performance.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Recording &amp; Playback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 users to record their mock interviews for self-assessment and improvement</a:t>
            </a:r>
            <a:r>
              <a:rPr lang="en-US" sz="1200" dirty="0"/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01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11</a:t>
            </a:fld>
            <a:endParaRPr lang="en-GB" sz="1200" b="0" strike="noStrike" spc="-1" dirty="0">
              <a:latin typeface="Times New Roman"/>
            </a:endParaRPr>
          </a:p>
        </p:txBody>
      </p:sp>
      <p:pic>
        <p:nvPicPr>
          <p:cNvPr id="209716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40828"/>
            <a:ext cx="9144000" cy="58803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2878-9B68-6B22-6FCD-F3FA28C3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5028840" cy="91404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</a:t>
            </a:r>
            <a:r>
              <a:rPr lang="en-IN" dirty="0"/>
              <a:t>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3E5E3-FA64-BA85-15F1-A377AA3CA04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 rot="10800000" flipV="1">
            <a:off x="457200" y="1534149"/>
            <a:ext cx="4876440" cy="35003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55725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7"/>
          <p:cNvSpPr txBox="1"/>
          <p:nvPr/>
        </p:nvSpPr>
        <p:spPr>
          <a:xfrm>
            <a:off x="223837" y="1304163"/>
            <a:ext cx="880089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ProPrep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advanced AI-driven platform designed to help job seekers prepare effectively for both resume building and interview experiences. It offers a realistic, interactive mock interview environment and a smart resume builder, simulating real-world scenarios to boost users’ confidence and readiness. By leveraging cutting-edge AI technology, ProPrep generates personalized interview questions, analyzes responses, and provides constructive feedback—while also assisting in creating optimized, job-ready resumes tailored to industry standards.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ProPrep – Developed with Next.js, Drizzle ORM, Gemini AI, and Clerk, this module conducts AI-powered mock interviews, builds resume providing real-time feedback and personalized insights to enhance interview performance.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Interview Simulation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Generates tailored interview questions based on job roles, industries, and experience levels.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 &amp; Analysis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instant feedback on answers, highlighting strengths and areas for improvement.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Resume Builder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Offers a dynamic and responsive interface to create, edit, and optimize resumes. Includes content suggestions and alignment with job-specific keywords to increase visibility and impact</a:t>
            </a:r>
            <a:r>
              <a:rPr lang="en-US" sz="1600" dirty="0"/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ProPrep offers a complete solution for job aspirants, helping them ace their interviews with AI-driven guidance.</a:t>
            </a:r>
          </a:p>
        </p:txBody>
      </p:sp>
      <p:sp>
        <p:nvSpPr>
          <p:cNvPr id="1048593" name="TextBox 8"/>
          <p:cNvSpPr txBox="1"/>
          <p:nvPr/>
        </p:nvSpPr>
        <p:spPr>
          <a:xfrm>
            <a:off x="330740" y="262647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2"/>
          <p:cNvSpPr txBox="1"/>
          <p:nvPr/>
        </p:nvSpPr>
        <p:spPr>
          <a:xfrm>
            <a:off x="0" y="162526"/>
            <a:ext cx="405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048597" name="Rectangle 8"/>
          <p:cNvSpPr>
            <a:spLocks noChangeArrowheads="1"/>
          </p:cNvSpPr>
          <p:nvPr/>
        </p:nvSpPr>
        <p:spPr bwMode="auto">
          <a:xfrm>
            <a:off x="238126" y="899186"/>
            <a:ext cx="8667748" cy="53860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 often face challenges in preparing effectively for interviews and building optimized resumes due to a lack of personalized, intelligent tools. Traditional mock interviews do not provide real-time feedback, adapt to different job roles, or assess soft skills such as confidence and communication. Likewise, manual resume creation often lacks structure, keyword optimization, and industry relevance. As a result, candidates struggle with structuring responses, improving delivery, and presenting professional resumes.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 these challenges through a unified AI-powered platform that offers realistic mock interview simulations and an intelligent resume builder, empowering users with instant feedback, tailored questions, resume guidance, and comprehensive preparation support.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provide an AI-driven interview preparation platform that helps candidates improve their communication skills, answer structuring, and overall interview performance.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Interview Readiness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Personalized Interview Practice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a Seamless User Experience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Advanced Technologies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 Job Seekers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  <a:r>
              <a:rPr lang="en-IN" sz="3200" dirty="0"/>
              <a:t>Work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EDA6E-E0A3-7FF3-02F4-84BD7F4AA7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2902" y="914040"/>
            <a:ext cx="5760029" cy="57600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2"/>
          <p:cNvSpPr txBox="1"/>
          <p:nvPr/>
        </p:nvSpPr>
        <p:spPr>
          <a:xfrm>
            <a:off x="253040" y="1110220"/>
            <a:ext cx="829627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ProPrep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is built using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additional technologies to enhance real-time communication and user experience.</a:t>
            </a:r>
          </a:p>
          <a:p>
            <a:endParaRPr lang="en-GB" dirty="0"/>
          </a:p>
          <a:p>
            <a:endParaRPr lang="en-GB" dirty="0"/>
          </a:p>
          <a:p>
            <a:r>
              <a:rPr lang="en-IN" sz="2000" b="1" dirty="0"/>
              <a:t>Backend</a:t>
            </a:r>
            <a:r>
              <a:rPr lang="en-IN" b="1" dirty="0"/>
              <a:t>: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sz="2000" b="1" dirty="0"/>
              <a:t>Frontend:</a:t>
            </a:r>
          </a:p>
          <a:p>
            <a:endParaRPr lang="en-IN" sz="2000" b="1" dirty="0"/>
          </a:p>
          <a:p>
            <a:endParaRPr lang="en-IN" sz="2000" b="1" dirty="0"/>
          </a:p>
          <a:p>
            <a:endParaRPr lang="en-IN" sz="2000" b="1" dirty="0"/>
          </a:p>
          <a:p>
            <a:endParaRPr lang="en-IN" sz="2000" b="1" dirty="0"/>
          </a:p>
          <a:p>
            <a:r>
              <a:rPr lang="en-IN" sz="2000" b="1" dirty="0"/>
              <a:t>Database: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1048606" name="TextBox 3"/>
          <p:cNvSpPr txBox="1"/>
          <p:nvPr/>
        </p:nvSpPr>
        <p:spPr>
          <a:xfrm>
            <a:off x="85344" y="242412"/>
            <a:ext cx="2609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Tech Stack</a:t>
            </a:r>
          </a:p>
        </p:txBody>
      </p:sp>
      <p:pic>
        <p:nvPicPr>
          <p:cNvPr id="2054" name="Picture 6" descr="Simple Server in Express.js ...">
            <a:extLst>
              <a:ext uri="{FF2B5EF4-FFF2-40B4-BE49-F238E27FC236}">
                <a16:creationId xmlns:a16="http://schemas.microsoft.com/office/drawing/2014/main" id="{7DF3056F-416A-6CAD-CC44-D5718D405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80" y="1972620"/>
            <a:ext cx="1743581" cy="123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act - Full Stack Python">
            <a:extLst>
              <a:ext uri="{FF2B5EF4-FFF2-40B4-BE49-F238E27FC236}">
                <a16:creationId xmlns:a16="http://schemas.microsoft.com/office/drawing/2014/main" id="{41C1B680-0927-39C4-9EA8-C033DF894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70" y="3782677"/>
            <a:ext cx="18478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FC140B36-11D7-CE10-FA80-7E5D4DEC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1334" y="5279091"/>
            <a:ext cx="2104593" cy="68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A3F74F-A122-6499-007B-7DC8C84FC7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77" y="4988766"/>
            <a:ext cx="2239689" cy="12626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5"/>
          <p:cNvSpPr>
            <a:spLocks noGrp="1"/>
          </p:cNvSpPr>
          <p:nvPr>
            <p:ph type="title"/>
          </p:nvPr>
        </p:nvSpPr>
        <p:spPr>
          <a:xfrm>
            <a:off x="85724" y="161924"/>
            <a:ext cx="5400315" cy="561975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Rectangle 1"/>
          <p:cNvSpPr>
            <a:spLocks noChangeArrowheads="1"/>
          </p:cNvSpPr>
          <p:nvPr/>
        </p:nvSpPr>
        <p:spPr bwMode="auto">
          <a:xfrm>
            <a:off x="85724" y="964079"/>
            <a:ext cx="8924926" cy="58939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1700" b="1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Mock Interview Functionality (AI-Driven Feedback)</a:t>
            </a:r>
            <a:r>
              <a:rPr lang="en-IN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Gemini AI for Adaptive Feedback</a:t>
            </a:r>
            <a:r>
              <a:rPr lang="en-GB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Leverage AI to provide personalized feedback based on interview responses.</a:t>
            </a: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WebSocket/Socket.io</a:t>
            </a:r>
            <a:r>
              <a:rPr lang="en-GB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real-time interaction between users and the system during mock interviews.</a:t>
            </a:r>
            <a:endParaRPr lang="en-GB" sz="17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 Functionality (AI-Powered Suggestions)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Gemini AI for Smart Resume Suggestions: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AI to generate context-relevant suggestions, keywords, and formatting tips to optimize resumes based on job roles and user input.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700" b="1" u="sng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User Authentication &amp; Management</a:t>
            </a:r>
            <a:r>
              <a:rPr lang="en-IN" sz="17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Clerk for Authentication</a:t>
            </a:r>
            <a:r>
              <a:rPr lang="en-GB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Secure user authentication and management using Clerk to handle sign-ups, logins and profiles.</a:t>
            </a: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Storage and Management 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Cloudinary or S3 for File Storage</a:t>
            </a:r>
            <a:r>
              <a:rPr lang="en-GB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uploading, storing, and retrieving user-uploaded files(resumes, interview recordings).</a:t>
            </a:r>
          </a:p>
          <a:p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b="1" u="sng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Performance Analysis &amp; Reporting</a:t>
            </a:r>
            <a:r>
              <a:rPr lang="en-IN" sz="17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AI-Generated Performance Reports: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detailed insights into strengths, weaknesses, and improvement areas after each mock interview.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Improvement Suggestions: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AI-driven recommendations to refine answers and communication strategies.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C96E-C5AC-22E0-3618-C5BBD2CE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5028840" cy="914040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E3B66-3936-F05C-60AD-AF540120B2BB}"/>
              </a:ext>
            </a:extLst>
          </p:cNvPr>
          <p:cNvSpPr txBox="1"/>
          <p:nvPr/>
        </p:nvSpPr>
        <p:spPr>
          <a:xfrm>
            <a:off x="252669" y="1026230"/>
            <a:ext cx="83136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Feedback Accuracy: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not always provide perfect insights, especially for industry-specific jargon or complex answers.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Analysis Challenges: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can be affected by accents, background noise, and variations in speaking styles.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Third-Party Dependencies: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Relies on Clerk (authentication), Cloudinary (file storage), and WebSocket/Socket.io (real-time interaction), which may face downtimes.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Customization: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AI-generated questions may not fully replicate human interview depth; manual customization options are limited.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 &amp; Security: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strong security measures for storing interview recordings and ensuring compliance with privacy regulations.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Optimization Constraints</a:t>
            </a:r>
            <a:r>
              <a:rPr lang="en-IN" dirty="0"/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AI resume builder generates optimized suggestions, it may not always perfectly match specific job roles, especially for niche positions or unconventional career paths. More industry-specific resume customization features are expected in the future.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22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3"/>
          <p:cNvSpPr>
            <a:spLocks noGrp="1"/>
          </p:cNvSpPr>
          <p:nvPr>
            <p:ph type="title"/>
          </p:nvPr>
        </p:nvSpPr>
        <p:spPr>
          <a:xfrm>
            <a:off x="342900" y="209550"/>
            <a:ext cx="5486040" cy="51435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48613" name="TextBox 6"/>
          <p:cNvSpPr txBox="1"/>
          <p:nvPr/>
        </p:nvSpPr>
        <p:spPr>
          <a:xfrm>
            <a:off x="196215" y="948690"/>
            <a:ext cx="84391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Mock Interviews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personalized, real-time interview simulations tailored to job roles and industries.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&amp; Scalable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Built with Next.js, Drizzle ORM, Clerk, and Gemini AI for a seamless and efficient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 &amp; 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–Leveraging AI, the platform provides instant feedback on responses, speech, and sentiment, giving users actionable insights to improve their communication, confidence, and interview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Interview Preparation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ProPrep offers a complete solution for job seekers, enhancing their confidence, helping with answer structuring, and boosting overall interview readiness through personalized mock interviews and AI-driven resume optimization.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Avatars for Mock Interviews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Career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&amp; Networking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/>
              <a:t>               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18BC0E-5190-4AA9-AA3C-4BC25B5A5A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1034</Words>
  <Application>Microsoft Office PowerPoint</Application>
  <PresentationFormat>On-screen Show (4:3)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Content</vt:lpstr>
      <vt:lpstr>PowerPoint Presentation</vt:lpstr>
      <vt:lpstr>PowerPoint Presentation</vt:lpstr>
      <vt:lpstr>  Work Flow</vt:lpstr>
      <vt:lpstr>PowerPoint Presentation</vt:lpstr>
      <vt:lpstr> Features </vt:lpstr>
      <vt:lpstr>Limitations</vt:lpstr>
      <vt:lpstr>Conclusion</vt:lpstr>
      <vt:lpstr>Future Scope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Nischay Bareja</dc:creator>
  <cp:lastModifiedBy>Nishtha Rawal</cp:lastModifiedBy>
  <cp:revision>18</cp:revision>
  <dcterms:created xsi:type="dcterms:W3CDTF">2010-04-08T20:36:15Z</dcterms:created>
  <dcterms:modified xsi:type="dcterms:W3CDTF">2025-04-30T06:11:54Z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  <property fmtid="{D5CDD505-2E9C-101B-9397-08002B2CF9AE}" pid="14" name="ICV">
    <vt:lpwstr>f47ed2d5b5634434b2ddf21c67a5cb7a</vt:lpwstr>
  </property>
</Properties>
</file>