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65" r:id="rId2"/>
    <p:sldId id="28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7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85" d="100"/>
          <a:sy n="85" d="100"/>
        </p:scale>
        <p:origin x="-8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12/3/14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12/7 8 AM to 1 PM CT</a:t>
            </a:r>
          </a:p>
          <a:p>
            <a:r>
              <a:rPr lang="en-US" dirty="0" smtClean="0"/>
              <a:t>12/</a:t>
            </a:r>
            <a:r>
              <a:rPr lang="en-US" smtClean="0"/>
              <a:t>10 6</a:t>
            </a:r>
            <a:r>
              <a:rPr lang="en-US" dirty="0" smtClean="0"/>
              <a:t>:30 PM to 9:30 PM CT</a:t>
            </a:r>
          </a:p>
          <a:p>
            <a:r>
              <a:rPr lang="en-US" dirty="0" smtClean="0"/>
              <a:t>12/14 8 AM to 1 PM CT</a:t>
            </a:r>
          </a:p>
          <a:p>
            <a:r>
              <a:rPr lang="en-US" dirty="0" smtClean="0"/>
              <a:t>12/17 6:30 PM to 9:30 PM CT</a:t>
            </a:r>
          </a:p>
          <a:p>
            <a:r>
              <a:rPr lang="en-US" dirty="0" smtClean="0"/>
              <a:t>12/21 8 AM to 1 PM CT</a:t>
            </a:r>
          </a:p>
          <a:p>
            <a:r>
              <a:rPr lang="en-US" dirty="0" smtClean="0"/>
              <a:t>12/23 (Tuesday) 6:30 PM to 9:30 PM CT</a:t>
            </a:r>
          </a:p>
          <a:p>
            <a:r>
              <a:rPr lang="en-US" dirty="0" smtClean="0"/>
              <a:t>1/4 8 AM to 1 PM CT</a:t>
            </a:r>
          </a:p>
          <a:p>
            <a:r>
              <a:rPr lang="en-US" dirty="0" smtClean="0"/>
              <a:t>1/7 6:30 PM to 9:30 PM CT</a:t>
            </a:r>
          </a:p>
          <a:p>
            <a:r>
              <a:rPr lang="en-US" dirty="0" smtClean="0"/>
              <a:t>1/10  8 AM to 1 PM CT</a:t>
            </a:r>
          </a:p>
          <a:p>
            <a:pPr marL="0" indent="0">
              <a:buNone/>
            </a:pPr>
            <a:r>
              <a:rPr lang="en-US" dirty="0" smtClean="0"/>
              <a:t>Total 32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6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0-7 years, Hadoop Administrator</a:t>
            </a:r>
          </a:p>
          <a:p>
            <a:r>
              <a:rPr lang="en-US" dirty="0" smtClean="0"/>
              <a:t>3-12 years,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</a:p>
          <a:p>
            <a:r>
              <a:rPr lang="en-US" dirty="0" smtClean="0"/>
              <a:t>12+ years, Infrastructure Architect/Solutions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1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Admin Training kickoff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www.novisync.com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Desired Audience</a:t>
            </a:r>
          </a:p>
          <a:p>
            <a:r>
              <a:rPr lang="en-US" dirty="0" smtClean="0"/>
              <a:t>Course content</a:t>
            </a:r>
          </a:p>
          <a:p>
            <a:r>
              <a:rPr lang="en-US" dirty="0" smtClean="0"/>
              <a:t>Lab</a:t>
            </a:r>
          </a:p>
          <a:p>
            <a:r>
              <a:rPr lang="en-US" dirty="0" smtClean="0"/>
              <a:t>Pre-requisites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What you will learn?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Targeted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8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IT professionals who want to become Hadoop Administrators or Architects.</a:t>
            </a:r>
          </a:p>
          <a:p>
            <a:r>
              <a:rPr lang="en-US" dirty="0" smtClean="0"/>
              <a:t>Prerequisites: Basic knowledge of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Provisioning servers from AWS (not related to Hadoop)</a:t>
            </a:r>
          </a:p>
          <a:p>
            <a:r>
              <a:rPr lang="en-US" dirty="0" smtClean="0"/>
              <a:t>Install Prerequisites (mostly Linux)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Setting up Hadoop eco system (Hadoop, Hive, Impala, Pig, </a:t>
            </a:r>
            <a:r>
              <a:rPr lang="en-US" dirty="0" err="1" smtClean="0"/>
              <a:t>Sqoop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Training process (Architecture, installation and configuration, parameter files, log files)</a:t>
            </a:r>
          </a:p>
          <a:p>
            <a:r>
              <a:rPr lang="en-US" dirty="0" smtClean="0"/>
              <a:t>Exercises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5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to 4 – 6 node clusters. There might be 12 people so there should be communication with others while playing with the cluster. </a:t>
            </a:r>
          </a:p>
          <a:p>
            <a:r>
              <a:rPr lang="en-US" dirty="0" smtClean="0"/>
              <a:t>2 or 3 clusters will be given to you where you can practice setting up clusters hands on.</a:t>
            </a:r>
          </a:p>
          <a:p>
            <a:r>
              <a:rPr lang="en-US" dirty="0" smtClean="0"/>
              <a:t>1 cluster will be up and running always, you can practice operations on that cluster any time</a:t>
            </a:r>
          </a:p>
          <a:p>
            <a:r>
              <a:rPr lang="en-US" dirty="0" smtClean="0"/>
              <a:t>1 or 2 – AWS clusters for demos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windows install Cygwin with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You will get VPN access to lab with in a week</a:t>
            </a:r>
          </a:p>
          <a:p>
            <a:r>
              <a:rPr lang="en-US" dirty="0" smtClean="0"/>
              <a:t>Do not use office laptops, as you need to use VPN to connect to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4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the course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Lab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Setting up cluster on your cloud (you need to provision the servers for non AWS cloud)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Laptops with 16 GB+ configuration</a:t>
            </a:r>
          </a:p>
          <a:p>
            <a:r>
              <a:rPr lang="en-US" dirty="0" smtClean="0"/>
              <a:t>After the course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Course completion certificate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Videos for standard interview questions in </a:t>
            </a:r>
            <a:r>
              <a:rPr lang="en-US" dirty="0" err="1" smtClean="0"/>
              <a:t>youtube</a:t>
            </a:r>
            <a:r>
              <a:rPr lang="en-US" dirty="0" smtClean="0"/>
              <a:t> (only students will get life time access)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Distribution list will be created for limited on job support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Review of your resumes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 smtClean="0"/>
              <a:t>Scripts and templates will be provided over time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to provision nodes from AWS (Amazon Web Services)?</a:t>
            </a:r>
          </a:p>
          <a:p>
            <a:r>
              <a:rPr lang="en-US" dirty="0" smtClean="0"/>
              <a:t>Linux commands and scripting for Hadoop Installation</a:t>
            </a:r>
          </a:p>
          <a:p>
            <a:r>
              <a:rPr lang="en-US" dirty="0" err="1" smtClean="0"/>
              <a:t>Cloudera</a:t>
            </a:r>
            <a:r>
              <a:rPr lang="en-US" dirty="0" smtClean="0"/>
              <a:t> Distribution of Hadoop</a:t>
            </a:r>
          </a:p>
          <a:p>
            <a:r>
              <a:rPr lang="en-US" dirty="0" smtClean="0"/>
              <a:t>Installation, Configuration and management of Hadoop eco system</a:t>
            </a:r>
          </a:p>
          <a:p>
            <a:r>
              <a:rPr lang="en-US" dirty="0" smtClean="0"/>
              <a:t>Tips and techniques to improve productivity for Admins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have long term rapport, we can make it working for all of us. Learning is life time activity, if we collaborate it is not only enjoyable but also memorable.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8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2184</TotalTime>
  <Words>523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PowerPoint Presentation</vt:lpstr>
      <vt:lpstr>Big Data Admin Training kickoff</vt:lpstr>
      <vt:lpstr>Agenda</vt:lpstr>
      <vt:lpstr>Desired Audience</vt:lpstr>
      <vt:lpstr>Course Content</vt:lpstr>
      <vt:lpstr>Lab</vt:lpstr>
      <vt:lpstr>Pre-requisites</vt:lpstr>
      <vt:lpstr>Support</vt:lpstr>
      <vt:lpstr>What you will learn? </vt:lpstr>
      <vt:lpstr>Schedule</vt:lpstr>
      <vt:lpstr>Targeted Jobs</vt:lpstr>
      <vt:lpstr>Our Promise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93</cp:revision>
  <dcterms:created xsi:type="dcterms:W3CDTF">2014-04-29T16:16:03Z</dcterms:created>
  <dcterms:modified xsi:type="dcterms:W3CDTF">2014-12-04T01:54:54Z</dcterms:modified>
</cp:coreProperties>
</file>