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65" r:id="rId2"/>
    <p:sldId id="280" r:id="rId3"/>
    <p:sldId id="279" r:id="rId4"/>
    <p:sldId id="281" r:id="rId5"/>
    <p:sldId id="27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286000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Big Data Admin agenda</a:t>
            </a:r>
          </a:p>
        </p:txBody>
      </p:sp>
    </p:spTree>
    <p:extLst>
      <p:ext uri="{BB962C8B-B14F-4D97-AF65-F5344CB8AC3E}">
        <p14:creationId xmlns:p14="http://schemas.microsoft.com/office/powerpoint/2010/main" val="369705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presentation will explain how the topics will be covered for the training</a:t>
            </a:r>
          </a:p>
          <a:p>
            <a:r>
              <a:rPr lang="en-US" dirty="0" smtClean="0"/>
              <a:t>Amazon Web Services</a:t>
            </a:r>
          </a:p>
          <a:p>
            <a:r>
              <a:rPr lang="en-US" dirty="0" smtClean="0"/>
              <a:t>Pre-requisites for </a:t>
            </a:r>
            <a:r>
              <a:rPr lang="en-US" dirty="0" err="1" smtClean="0"/>
              <a:t>Hadoop</a:t>
            </a:r>
            <a:endParaRPr lang="en-US" dirty="0"/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Introduction</a:t>
            </a:r>
          </a:p>
          <a:p>
            <a:r>
              <a:rPr lang="en-US" smtClean="0"/>
              <a:t>Setup MySQL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Cloudera</a:t>
            </a:r>
            <a:r>
              <a:rPr lang="en-US" dirty="0" smtClean="0"/>
              <a:t> Manager and </a:t>
            </a:r>
            <a:r>
              <a:rPr lang="en-US" dirty="0" err="1" smtClean="0"/>
              <a:t>Cloudera</a:t>
            </a:r>
            <a:r>
              <a:rPr lang="en-US" dirty="0" smtClean="0"/>
              <a:t> Distribution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 Operations</a:t>
            </a:r>
            <a:endParaRPr lang="en-US" dirty="0" smtClean="0"/>
          </a:p>
          <a:p>
            <a:r>
              <a:rPr lang="en-US" dirty="0" smtClean="0"/>
              <a:t>Configure HDFS and YARN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Hadoop</a:t>
            </a:r>
            <a:r>
              <a:rPr lang="en-US" dirty="0" smtClean="0"/>
              <a:t> eco system </a:t>
            </a:r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Pig</a:t>
            </a:r>
          </a:p>
          <a:p>
            <a:pPr lvl="1"/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err="1" smtClean="0"/>
              <a:t>Oozie</a:t>
            </a:r>
            <a:endParaRPr lang="en-US" dirty="0" smtClean="0"/>
          </a:p>
          <a:p>
            <a:pPr lvl="1"/>
            <a:r>
              <a:rPr lang="en-US" dirty="0" smtClean="0"/>
              <a:t>Flume</a:t>
            </a:r>
          </a:p>
          <a:p>
            <a:pPr lvl="1"/>
            <a:r>
              <a:rPr lang="en-US" dirty="0" smtClean="0"/>
              <a:t>Spark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topic there is </a:t>
            </a:r>
            <a:r>
              <a:rPr lang="en-US" smtClean="0"/>
              <a:t>individual presentation.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3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2115</TotalTime>
  <Words>98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PowerPoint Presentation</vt:lpstr>
      <vt:lpstr>PowerPoint Presentation</vt:lpstr>
      <vt:lpstr>Agenda</vt:lpstr>
      <vt:lpstr>Agenda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94</cp:revision>
  <dcterms:created xsi:type="dcterms:W3CDTF">2014-04-29T16:16:03Z</dcterms:created>
  <dcterms:modified xsi:type="dcterms:W3CDTF">2014-12-07T00:14:09Z</dcterms:modified>
</cp:coreProperties>
</file>