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65" r:id="rId2"/>
    <p:sldId id="276" r:id="rId3"/>
    <p:sldId id="277" r:id="rId4"/>
    <p:sldId id="275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12/6/14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 for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Create users</a:t>
            </a:r>
          </a:p>
          <a:p>
            <a:r>
              <a:rPr lang="en-US" dirty="0" smtClean="0"/>
              <a:t>Setup SSH</a:t>
            </a:r>
          </a:p>
          <a:p>
            <a:r>
              <a:rPr lang="en-US" dirty="0" smtClean="0"/>
              <a:t>Enable password authentication</a:t>
            </a:r>
          </a:p>
          <a:p>
            <a:r>
              <a:rPr lang="en-US" dirty="0" smtClean="0"/>
              <a:t>Disable </a:t>
            </a:r>
            <a:r>
              <a:rPr lang="en-US" dirty="0" err="1" smtClean="0"/>
              <a:t>selinux</a:t>
            </a:r>
            <a:r>
              <a:rPr lang="en-US" dirty="0" smtClean="0"/>
              <a:t> (security enforcing 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Disable </a:t>
            </a:r>
            <a:r>
              <a:rPr lang="en-US" dirty="0" err="1" smtClean="0"/>
              <a:t>iptables</a:t>
            </a:r>
            <a:endParaRPr lang="en-US" dirty="0" smtClean="0"/>
          </a:p>
          <a:p>
            <a:r>
              <a:rPr lang="en-US" dirty="0" smtClean="0"/>
              <a:t>Create yum repositories for </a:t>
            </a:r>
            <a:r>
              <a:rPr lang="en-US" dirty="0" err="1" smtClean="0"/>
              <a:t>Cloudera</a:t>
            </a:r>
            <a:r>
              <a:rPr lang="en-US" smtClean="0"/>
              <a:t> repos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3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2112</TotalTime>
  <Words>58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PowerPoint Presentation</vt:lpstr>
      <vt:lpstr>Prerequisites for Hadoop</vt:lpstr>
      <vt:lpstr>Agenda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95</cp:revision>
  <dcterms:created xsi:type="dcterms:W3CDTF">2014-04-29T16:16:03Z</dcterms:created>
  <dcterms:modified xsi:type="dcterms:W3CDTF">2014-12-07T00:16:08Z</dcterms:modified>
</cp:coreProperties>
</file>