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65" r:id="rId2"/>
    <p:sldId id="280" r:id="rId3"/>
    <p:sldId id="279" r:id="rId4"/>
    <p:sldId id="281" r:id="rId5"/>
    <p:sldId id="282" r:id="rId6"/>
    <p:sldId id="283" r:id="rId7"/>
    <p:sldId id="284" r:id="rId8"/>
    <p:sldId id="285" r:id="rId9"/>
    <p:sldId id="27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 varScale="1">
        <p:scale>
          <a:sx n="71" d="100"/>
          <a:sy n="71" d="100"/>
        </p:scale>
        <p:origin x="-121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898F-A298-4C24-8512-F8C89D7B89DB}" type="datetimeFigureOut">
              <a:rPr lang="en-US" smtClean="0"/>
              <a:pPr/>
              <a:t>12/6/14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BA5-FF38-4AAF-A0C7-BF3EC6718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DE208D-7564-4296-8E04-23AC3E064C0F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D25CE4-ADAF-4059-ABA2-141220E630ED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C6806D-A723-4AF6-81A5-B834FAD74726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EF097-511E-4A39-B887-743E45CBA906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85FCB-8524-42D5-A40A-2F99E5C3E7D8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3E977D-637B-4096-B936-E1A637334F64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823A3-1EC4-48DF-BAAF-ED1C7A85F0D2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28BFC6-AF5F-4DC0-B088-1D980938E003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A2A5EB-80FD-44E1-A565-D0A36D298C59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AFDFBF1-D1F0-4443-941A-FB66DAB2747D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8E6C0E-841F-4B36-A84F-5C356414D90B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8953B7D-DCD9-4820-A960-E75F751A466A}" type="datetime1">
              <a:rPr lang="en-US" smtClean="0"/>
              <a:pPr/>
              <a:t>12/6/14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153400" cy="21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visync_Logo_High_Re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153150"/>
            <a:ext cx="2514600" cy="6286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60198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25042" y="2133600"/>
            <a:ext cx="561705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0" cap="none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rush Script MT" panose="03060802040406070304" pitchFamily="66" charset="0"/>
              </a:rPr>
              <a:t>Thank You</a:t>
            </a:r>
            <a:endParaRPr lang="en-US" sz="120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6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7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 descr="Novisync_Logo_High_Re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153150"/>
            <a:ext cx="2514600" cy="62865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81000" y="60960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MySQL</a:t>
            </a:r>
          </a:p>
          <a:p>
            <a:r>
              <a:rPr lang="en-US" dirty="0" smtClean="0"/>
              <a:t>Enable password for root</a:t>
            </a:r>
          </a:p>
          <a:p>
            <a:r>
              <a:rPr lang="en-US" dirty="0" smtClean="0"/>
              <a:t>Overview of MySQL</a:t>
            </a:r>
          </a:p>
          <a:p>
            <a:r>
              <a:rPr lang="en-US" dirty="0" smtClean="0"/>
              <a:t>Role of MySQL for </a:t>
            </a:r>
            <a:r>
              <a:rPr lang="en-US" dirty="0" err="1" smtClean="0"/>
              <a:t>Cloudera</a:t>
            </a:r>
            <a:r>
              <a:rPr lang="en-US" dirty="0" smtClean="0"/>
              <a:t> Manager and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Create sample database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8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yum to install MySQL database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0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mysql_secure_installation</a:t>
            </a:r>
            <a:endParaRPr lang="en-US" dirty="0" smtClean="0"/>
          </a:p>
          <a:p>
            <a:r>
              <a:rPr lang="en-US" dirty="0" smtClean="0"/>
              <a:t>Give password "</a:t>
            </a:r>
            <a:r>
              <a:rPr lang="en-US" dirty="0" err="1" smtClean="0"/>
              <a:t>hadoop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password for 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5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 in MySQL</a:t>
            </a:r>
          </a:p>
          <a:p>
            <a:r>
              <a:rPr lang="en-US" dirty="0" smtClean="0"/>
              <a:t>Users in MySQL</a:t>
            </a:r>
          </a:p>
          <a:p>
            <a:r>
              <a:rPr lang="en-US" dirty="0" smtClean="0"/>
              <a:t>SHOW command</a:t>
            </a:r>
          </a:p>
          <a:p>
            <a:r>
              <a:rPr lang="en-US" dirty="0" smtClean="0"/>
              <a:t>Data dictionary</a:t>
            </a:r>
          </a:p>
          <a:p>
            <a:r>
              <a:rPr lang="en-US" dirty="0" smtClean="0"/>
              <a:t>Accessing MySQL databases remotely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9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</a:t>
            </a:r>
            <a:r>
              <a:rPr lang="en-US" dirty="0" err="1" smtClean="0"/>
              <a:t>cloudera</a:t>
            </a:r>
            <a:r>
              <a:rPr lang="en-US" dirty="0" smtClean="0"/>
              <a:t> repository (go to </a:t>
            </a:r>
            <a:r>
              <a:rPr lang="en-US" dirty="0" err="1" smtClean="0"/>
              <a:t>cloudera</a:t>
            </a:r>
            <a:r>
              <a:rPr lang="en-US" dirty="0" smtClean="0"/>
              <a:t> manager and a quick demo)</a:t>
            </a:r>
          </a:p>
          <a:p>
            <a:r>
              <a:rPr lang="en-US" dirty="0" smtClean="0"/>
              <a:t>Used for other </a:t>
            </a:r>
            <a:r>
              <a:rPr lang="en-US" dirty="0" err="1" smtClean="0"/>
              <a:t>Hadoop</a:t>
            </a:r>
            <a:r>
              <a:rPr lang="en-US" dirty="0" smtClean="0"/>
              <a:t> tools like Hive, Impala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Role of MySQL for </a:t>
            </a:r>
            <a:r>
              <a:rPr lang="en-US" dirty="0" err="1" smtClean="0"/>
              <a:t>Cloudera</a:t>
            </a:r>
            <a:r>
              <a:rPr lang="en-US" dirty="0" smtClean="0"/>
              <a:t> and </a:t>
            </a:r>
            <a:r>
              <a:rPr lang="en-US" dirty="0" err="1" smtClean="0"/>
              <a:t>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6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database</a:t>
            </a:r>
          </a:p>
          <a:p>
            <a:r>
              <a:rPr lang="en-US" dirty="0" smtClean="0"/>
              <a:t>Create user</a:t>
            </a:r>
          </a:p>
          <a:p>
            <a:r>
              <a:rPr lang="en-US" dirty="0" smtClean="0"/>
              <a:t>Grant permissions on database to user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Sample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5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  <a:r>
              <a:rPr lang="en-US" sz="2400" b="1" dirty="0" smtClean="0">
                <a:latin typeface="Cambria" pitchFamily="18" charset="0"/>
              </a:rPr>
              <a:t>We believe strongly in building solid, long-lasting relationships with our clients and deliver quality services in a cost-effective way. </a:t>
            </a:r>
          </a:p>
          <a:p>
            <a:pPr>
              <a:buNone/>
            </a:pPr>
            <a:r>
              <a:rPr lang="en-US" dirty="0" smtClean="0"/>
              <a:t>  </a:t>
            </a:r>
          </a:p>
          <a:p>
            <a:pPr>
              <a:buNone/>
            </a:pPr>
            <a:r>
              <a:rPr lang="en-US" dirty="0" smtClean="0"/>
              <a:t>                                      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Cambria" pitchFamily="18" charset="0"/>
              </a:rPr>
              <a:t>Our Promise</a:t>
            </a:r>
            <a:endParaRPr lang="en-US" sz="4400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352800"/>
            <a:ext cx="2295525" cy="1990725"/>
          </a:xfrm>
          <a:prstGeom prst="rect">
            <a:avLst/>
          </a:prstGeom>
        </p:spPr>
      </p:pic>
      <p:pic>
        <p:nvPicPr>
          <p:cNvPr id="6" name="Picture 5" descr="Novisync_Logo_High_Res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229350"/>
            <a:ext cx="2514600" cy="6286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62484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2867</TotalTime>
  <Words>140</Words>
  <Application>Microsoft Macintosh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PowerPoint Presentation</vt:lpstr>
      <vt:lpstr>Setup MySQL</vt:lpstr>
      <vt:lpstr>Agenda</vt:lpstr>
      <vt:lpstr>Install MySQL</vt:lpstr>
      <vt:lpstr>Enable password for root</vt:lpstr>
      <vt:lpstr>Overview of MySQL</vt:lpstr>
      <vt:lpstr>Role of MySQL for Cloudera and Hadoop</vt:lpstr>
      <vt:lpstr>Create Sample Database</vt:lpstr>
      <vt:lpstr>Our Promise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Novisync Solutions</dc:title>
  <dc:creator>SANDEEP GUDURU</dc:creator>
  <cp:lastModifiedBy>Durga Gadiraju</cp:lastModifiedBy>
  <cp:revision>100</cp:revision>
  <dcterms:created xsi:type="dcterms:W3CDTF">2014-04-29T16:16:03Z</dcterms:created>
  <dcterms:modified xsi:type="dcterms:W3CDTF">2014-12-07T12:56:01Z</dcterms:modified>
</cp:coreProperties>
</file>