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80" r:id="rId2"/>
    <p:sldId id="305" r:id="rId3"/>
    <p:sldId id="306" r:id="rId4"/>
    <p:sldId id="279" r:id="rId5"/>
    <p:sldId id="281" r:id="rId6"/>
    <p:sldId id="308" r:id="rId7"/>
    <p:sldId id="293" r:id="rId8"/>
    <p:sldId id="294" r:id="rId9"/>
    <p:sldId id="307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12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Pig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parameter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/pig/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pig.properties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log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files are created in the location where ever we launch pig cli (grunt) and run commands.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CLI</a:t>
            </a:r>
          </a:p>
          <a:p>
            <a:r>
              <a:rPr lang="en-US" dirty="0" smtClean="0"/>
              <a:t>Pig Grunt (Map Reduce)</a:t>
            </a:r>
          </a:p>
          <a:p>
            <a:r>
              <a:rPr lang="en-US" dirty="0" smtClean="0"/>
              <a:t>Programming using Pig Latin scripts</a:t>
            </a:r>
          </a:p>
          <a:p>
            <a:r>
              <a:rPr lang="en-US" dirty="0" smtClean="0"/>
              <a:t>Pig Grunt (using </a:t>
            </a:r>
            <a:r>
              <a:rPr lang="en-US" dirty="0" err="1" smtClean="0"/>
              <a:t>Tez</a:t>
            </a:r>
            <a:r>
              <a:rPr lang="en-US" dirty="0" smtClean="0"/>
              <a:t>) – pig -x </a:t>
            </a:r>
            <a:r>
              <a:rPr lang="en-US" dirty="0" err="1" smtClean="0"/>
              <a:t>tez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smtClean="0"/>
              <a:t>Validation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 – Client only</a:t>
            </a:r>
          </a:p>
          <a:p>
            <a:r>
              <a:rPr lang="en-US" dirty="0" smtClean="0"/>
              <a:t>Parameter files</a:t>
            </a:r>
          </a:p>
          <a:p>
            <a:pPr lvl="1"/>
            <a:r>
              <a:rPr lang="en-US" dirty="0" err="1" smtClean="0"/>
              <a:t>pig.properties</a:t>
            </a:r>
            <a:endParaRPr lang="en-US" dirty="0" smtClean="0"/>
          </a:p>
          <a:p>
            <a:r>
              <a:rPr lang="en-US" dirty="0" smtClean="0"/>
              <a:t>Log files</a:t>
            </a:r>
          </a:p>
          <a:p>
            <a:r>
              <a:rPr lang="en-US" dirty="0" smtClean="0"/>
              <a:t>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Pig Architecture</a:t>
            </a:r>
          </a:p>
          <a:p>
            <a:r>
              <a:rPr lang="en-US" dirty="0" smtClean="0"/>
              <a:t>Setup pig using 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</a:p>
          <a:p>
            <a:r>
              <a:rPr lang="en-US" dirty="0" smtClean="0"/>
              <a:t>Pig parameter files</a:t>
            </a:r>
          </a:p>
          <a:p>
            <a:r>
              <a:rPr lang="en-US" dirty="0" smtClean="0"/>
              <a:t>Pig log files</a:t>
            </a:r>
          </a:p>
          <a:p>
            <a:r>
              <a:rPr lang="en-US" dirty="0" smtClean="0"/>
              <a:t>Pig demo</a:t>
            </a:r>
          </a:p>
          <a:p>
            <a:pPr lvl="1"/>
            <a:r>
              <a:rPr lang="en-US" dirty="0" smtClean="0"/>
              <a:t>With YARN+MRv2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 is a map reduce based tool to process both structured as well as unstructured data in Hadoop</a:t>
            </a:r>
          </a:p>
          <a:p>
            <a:r>
              <a:rPr lang="en-US" dirty="0" smtClean="0">
                <a:latin typeface="Arial" charset="0"/>
              </a:rPr>
              <a:t>Pig is termed as data flow language and its syntax and semantics resembles functional programming languages</a:t>
            </a:r>
          </a:p>
          <a:p>
            <a:r>
              <a:rPr lang="en-US" dirty="0" smtClean="0">
                <a:latin typeface="Arial" charset="0"/>
              </a:rPr>
              <a:t>Written </a:t>
            </a:r>
            <a:r>
              <a:rPr lang="en-US" dirty="0">
                <a:latin typeface="Arial" charset="0"/>
              </a:rPr>
              <a:t>in Java and Open Source</a:t>
            </a:r>
          </a:p>
          <a:p>
            <a:r>
              <a:rPr lang="en-US" dirty="0" smtClean="0">
                <a:latin typeface="Arial" charset="0"/>
              </a:rPr>
              <a:t>Uses </a:t>
            </a:r>
            <a:r>
              <a:rPr lang="en-US" dirty="0">
                <a:latin typeface="Arial" charset="0"/>
              </a:rPr>
              <a:t>Map Reduce framework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7782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</a:t>
            </a:r>
          </a:p>
          <a:p>
            <a:pPr lvl="1"/>
            <a:r>
              <a:rPr lang="en-US" dirty="0" smtClean="0"/>
              <a:t>Uses HDFS for storage</a:t>
            </a:r>
          </a:p>
          <a:p>
            <a:pPr lvl="1"/>
            <a:r>
              <a:rPr lang="en-US" dirty="0" smtClean="0"/>
              <a:t>Uses map reduce/yarn for processing</a:t>
            </a:r>
          </a:p>
          <a:p>
            <a:pPr lvl="1"/>
            <a:r>
              <a:rPr lang="en-US" dirty="0" smtClean="0"/>
              <a:t>Just jar need to deployed on all the client/gateway nodes to run pig statements to process data in Hadoop</a:t>
            </a:r>
          </a:p>
          <a:p>
            <a:pPr lvl="1"/>
            <a:r>
              <a:rPr lang="en-US" dirty="0" smtClean="0"/>
              <a:t>Pig statements will be compiled into java base map reduce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</a:t>
            </a:r>
            <a:r>
              <a:rPr lang="en-US" dirty="0" smtClean="0"/>
              <a:t>pig using 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Pig </a:t>
            </a:r>
            <a:r>
              <a:rPr lang="en-US" dirty="0" smtClean="0"/>
              <a:t>jars are deployed as part of distributions and it is not termed as service</a:t>
            </a:r>
          </a:p>
          <a:p>
            <a:pPr lvl="1"/>
            <a:r>
              <a:rPr lang="en-US" dirty="0" err="1" smtClean="0"/>
              <a:t>Ambari</a:t>
            </a:r>
            <a:r>
              <a:rPr lang="en-US" dirty="0" smtClean="0"/>
              <a:t> (just add on the client)</a:t>
            </a:r>
          </a:p>
          <a:p>
            <a:pPr lvl="1"/>
            <a:r>
              <a:rPr lang="en-US" dirty="0" err="1" smtClean="0"/>
              <a:t>Cloudera</a:t>
            </a:r>
            <a:r>
              <a:rPr lang="en-US" dirty="0" smtClean="0"/>
              <a:t> Manager (nothing required)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71801" y="3886200"/>
            <a:ext cx="457200" cy="311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Pig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33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5978</TotalTime>
  <Words>327</Words>
  <Application>Microsoft Macintosh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MS PGothic</vt:lpstr>
      <vt:lpstr>Trebuchet MS</vt:lpstr>
      <vt:lpstr>Arial</vt:lpstr>
      <vt:lpstr>Office Theme</vt:lpstr>
      <vt:lpstr>PowerPoint Presentation</vt:lpstr>
      <vt:lpstr>Learning Pattern</vt:lpstr>
      <vt:lpstr>Learning Pattern</vt:lpstr>
      <vt:lpstr>Agenda</vt:lpstr>
      <vt:lpstr>Overview</vt:lpstr>
      <vt:lpstr>Hadoop eco system</vt:lpstr>
      <vt:lpstr>Pig Architecture</vt:lpstr>
      <vt:lpstr>Setup pig using 3rd party wizards</vt:lpstr>
      <vt:lpstr>6 node cluster</vt:lpstr>
      <vt:lpstr>Pig parameter files</vt:lpstr>
      <vt:lpstr>Pig log files</vt:lpstr>
      <vt:lpstr>Pig demo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IT Versity</cp:lastModifiedBy>
  <cp:revision>282</cp:revision>
  <dcterms:created xsi:type="dcterms:W3CDTF">2014-04-29T16:16:03Z</dcterms:created>
  <dcterms:modified xsi:type="dcterms:W3CDTF">2016-06-22T05:53:38Z</dcterms:modified>
</cp:coreProperties>
</file>