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80" r:id="rId2"/>
    <p:sldId id="294" r:id="rId3"/>
    <p:sldId id="295" r:id="rId4"/>
    <p:sldId id="279" r:id="rId5"/>
    <p:sldId id="281" r:id="rId6"/>
    <p:sldId id="291" r:id="rId7"/>
    <p:sldId id="292" r:id="rId8"/>
    <p:sldId id="293" r:id="rId9"/>
    <p:sldId id="283" r:id="rId10"/>
    <p:sldId id="284" r:id="rId11"/>
    <p:sldId id="285" r:id="rId12"/>
    <p:sldId id="286" r:id="rId13"/>
    <p:sldId id="290" r:id="rId14"/>
    <p:sldId id="287" r:id="rId15"/>
    <p:sldId id="289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99" autoAdjust="0"/>
  </p:normalViewPr>
  <p:slideViewPr>
    <p:cSldViewPr>
      <p:cViewPr>
        <p:scale>
          <a:sx n="100" d="100"/>
          <a:sy n="100" d="100"/>
        </p:scale>
        <p:origin x="142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6/14/16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Hive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All the data physically stored in HDFS</a:t>
            </a:r>
          </a:p>
          <a:p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Data is processed using map reduce jobs</a:t>
            </a:r>
          </a:p>
          <a:p>
            <a:r>
              <a:rPr lang="en-US" dirty="0" err="1" smtClean="0"/>
              <a:t>Metastore</a:t>
            </a:r>
            <a:endParaRPr lang="en-US" dirty="0" smtClean="0"/>
          </a:p>
          <a:p>
            <a:pPr lvl="1"/>
            <a:r>
              <a:rPr lang="en-US" dirty="0" smtClean="0"/>
              <a:t>Stores structure of tables</a:t>
            </a:r>
            <a:endParaRPr lang="en-US" dirty="0"/>
          </a:p>
          <a:p>
            <a:r>
              <a:rPr lang="en-US" dirty="0"/>
              <a:t>Hive query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Generates Java code at run time</a:t>
            </a:r>
          </a:p>
          <a:p>
            <a:pPr lvl="1"/>
            <a:r>
              <a:rPr lang="en-US" dirty="0" smtClean="0"/>
              <a:t>Compiles and build jar at run time</a:t>
            </a:r>
          </a:p>
          <a:p>
            <a:pPr lvl="1"/>
            <a:r>
              <a:rPr lang="en-US" dirty="0" smtClean="0"/>
              <a:t>Submit as one or more map reduce jobs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Hive using 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Hive </a:t>
            </a:r>
            <a:r>
              <a:rPr lang="en-US" dirty="0" err="1" smtClean="0"/>
              <a:t>metastore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Setup Database or use existing database (setup </a:t>
            </a:r>
            <a:r>
              <a:rPr lang="en-US" dirty="0" err="1" smtClean="0"/>
              <a:t>mysql</a:t>
            </a:r>
            <a:r>
              <a:rPr lang="en-US" smtClean="0"/>
              <a:t> database)</a:t>
            </a:r>
            <a:endParaRPr lang="en-US" dirty="0" smtClean="0"/>
          </a:p>
          <a:p>
            <a:r>
              <a:rPr lang="en-US" dirty="0" smtClean="0"/>
              <a:t>Configure hiveserver2</a:t>
            </a:r>
          </a:p>
          <a:p>
            <a:r>
              <a:rPr lang="en-US" dirty="0" smtClean="0"/>
              <a:t>Configure Gateway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parameter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hive-</a:t>
            </a:r>
            <a:r>
              <a:rPr lang="en-US" dirty="0" err="1" smtClean="0"/>
              <a:t>site.xml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hiverc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Parameters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86386"/>
              </p:ext>
            </p:extLst>
          </p:nvPr>
        </p:nvGraphicFramePr>
        <p:xfrm>
          <a:off x="152400" y="1852519"/>
          <a:ext cx="8854622" cy="421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javax.jdo.option.ConnectionURL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Connection URL (JDBC</a:t>
                      </a:r>
                      <a:r>
                        <a:rPr lang="en-US" sz="1000" baseline="0" dirty="0" smtClean="0"/>
                        <a:t> URL)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javax.jdo.option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ConnectionDriverName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ConnectionUserName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ConnectionPassword</a:t>
                      </a:r>
                      <a:r>
                        <a:rPr lang="en-US" sz="1000" baseline="0" dirty="0" smtClean="0"/>
                        <a:t> etc. Connection information to Hive </a:t>
                      </a:r>
                      <a:r>
                        <a:rPr lang="en-US" sz="1000" baseline="0" dirty="0" err="1" smtClean="0"/>
                        <a:t>Metastore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hive.metastore.warehouse.dir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/user/hive/warehouse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logical database in Hive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mapred.reduce.tasks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Let's</a:t>
                      </a:r>
                      <a:r>
                        <a:rPr lang="en-US" sz="1000" baseline="0" dirty="0" smtClean="0"/>
                        <a:t> hive engine to determine number of reducers based up on the size of the data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hive.zookeeper.quorum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Zookeeper quorum information</a:t>
                      </a:r>
                      <a:r>
                        <a:rPr lang="en-US" sz="1000" baseline="0" dirty="0" smtClean="0"/>
                        <a:t> for external java applications to connect to Hive database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hive.zookeeper.client.port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2181</a:t>
                      </a:r>
                      <a:endParaRPr 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hive-site.xml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</a:tr>
              <a:tr h="394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hive-site.xml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hive-site.xml</a:t>
                      </a:r>
                    </a:p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log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/</a:t>
            </a:r>
            <a:r>
              <a:rPr lang="en-US" dirty="0" err="1" smtClean="0"/>
              <a:t>tmp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user defined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jar files</a:t>
            </a:r>
          </a:p>
          <a:p>
            <a:r>
              <a:rPr lang="en-US" dirty="0" smtClean="0"/>
              <a:t>Creating temporary function</a:t>
            </a:r>
          </a:p>
          <a:p>
            <a:r>
              <a:rPr lang="en-US" dirty="0" smtClean="0"/>
              <a:t>Updating .</a:t>
            </a:r>
            <a:r>
              <a:rPr lang="en-US" dirty="0" err="1" smtClean="0"/>
              <a:t>hiverc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Supporting development teams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Hive command line</a:t>
            </a:r>
          </a:p>
          <a:p>
            <a:pPr lvl="1"/>
            <a:r>
              <a:rPr lang="en-US" dirty="0" smtClean="0"/>
              <a:t>hive -e</a:t>
            </a:r>
          </a:p>
          <a:p>
            <a:pPr lvl="1"/>
            <a:r>
              <a:rPr lang="en-US" dirty="0" smtClean="0"/>
              <a:t>hive -f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/>
              <a:t>h</a:t>
            </a:r>
            <a:r>
              <a:rPr lang="en-US" dirty="0" err="1" smtClean="0"/>
              <a:t>iveconf</a:t>
            </a:r>
            <a:endParaRPr lang="en-US" dirty="0" smtClean="0"/>
          </a:p>
          <a:p>
            <a:pPr lvl="1"/>
            <a:r>
              <a:rPr lang="en-US" dirty="0" smtClean="0"/>
              <a:t>set</a:t>
            </a:r>
          </a:p>
          <a:p>
            <a:r>
              <a:rPr lang="en-US" dirty="0" smtClean="0"/>
              <a:t>Creating databases</a:t>
            </a:r>
          </a:p>
          <a:p>
            <a:r>
              <a:rPr lang="en-US" dirty="0" smtClean="0"/>
              <a:t>Creating tables</a:t>
            </a:r>
          </a:p>
          <a:p>
            <a:pPr lvl="1"/>
            <a:r>
              <a:rPr lang="en-US" dirty="0" smtClean="0"/>
              <a:t>Managed</a:t>
            </a:r>
          </a:p>
          <a:p>
            <a:pPr lvl="1"/>
            <a:r>
              <a:rPr lang="en-US" dirty="0" smtClean="0"/>
              <a:t>External</a:t>
            </a:r>
          </a:p>
          <a:p>
            <a:r>
              <a:rPr lang="en-US" dirty="0" smtClean="0"/>
              <a:t>Copying data to HDFS via Hive tables</a:t>
            </a:r>
          </a:p>
          <a:p>
            <a:r>
              <a:rPr lang="en-US" dirty="0" smtClean="0"/>
              <a:t>Running sample queries</a:t>
            </a:r>
          </a:p>
          <a:p>
            <a:r>
              <a:rPr lang="en-US" dirty="0" smtClean="0"/>
              <a:t>Role of .</a:t>
            </a:r>
            <a:r>
              <a:rPr lang="en-US" dirty="0" err="1" smtClean="0"/>
              <a:t>hiverc</a:t>
            </a:r>
            <a:endParaRPr lang="en-US" dirty="0" smtClean="0"/>
          </a:p>
          <a:p>
            <a:r>
              <a:rPr lang="en-US" dirty="0" smtClean="0"/>
              <a:t>Troubleshooting Map Reduce jobs for hive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smtClean="0"/>
              <a:t>Validation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 – </a:t>
            </a:r>
            <a:r>
              <a:rPr lang="en-US" dirty="0" err="1" smtClean="0"/>
              <a:t>HiveServer</a:t>
            </a:r>
            <a:r>
              <a:rPr lang="en-US" dirty="0" smtClean="0"/>
              <a:t>, </a:t>
            </a:r>
            <a:r>
              <a:rPr lang="en-US" dirty="0" err="1" smtClean="0"/>
              <a:t>HiveMetastore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Parameter files – hive-</a:t>
            </a:r>
            <a:r>
              <a:rPr lang="en-US" dirty="0" err="1" smtClean="0"/>
              <a:t>site.xml</a:t>
            </a:r>
            <a:endParaRPr lang="en-US" dirty="0" smtClean="0"/>
          </a:p>
          <a:p>
            <a:r>
              <a:rPr lang="en-US" dirty="0" smtClean="0"/>
              <a:t>Log files</a:t>
            </a:r>
          </a:p>
          <a:p>
            <a:r>
              <a:rPr lang="en-US" dirty="0" smtClean="0"/>
              <a:t>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Hive Architecture</a:t>
            </a:r>
          </a:p>
          <a:p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endParaRPr lang="en-US" dirty="0"/>
          </a:p>
          <a:p>
            <a:r>
              <a:rPr lang="en-US" dirty="0" smtClean="0"/>
              <a:t>Setup Hive using 3</a:t>
            </a:r>
            <a:r>
              <a:rPr lang="en-US" baseline="30000" dirty="0" smtClean="0"/>
              <a:t>rd</a:t>
            </a:r>
            <a:r>
              <a:rPr lang="en-US" dirty="0" smtClean="0"/>
              <a:t> party wizards</a:t>
            </a:r>
          </a:p>
          <a:p>
            <a:r>
              <a:rPr lang="en-US" dirty="0" smtClean="0"/>
              <a:t>Hive parameter files</a:t>
            </a:r>
          </a:p>
          <a:p>
            <a:r>
              <a:rPr lang="en-US" dirty="0" smtClean="0"/>
              <a:t>Hive log files</a:t>
            </a:r>
          </a:p>
          <a:p>
            <a:r>
              <a:rPr lang="en-US" dirty="0" smtClean="0"/>
              <a:t>Hive user defined functions</a:t>
            </a:r>
          </a:p>
          <a:p>
            <a:r>
              <a:rPr lang="en-US" dirty="0" smtClean="0"/>
              <a:t>Hive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Writing Map Reduce jobs can be tedious</a:t>
            </a:r>
          </a:p>
          <a:p>
            <a:r>
              <a:rPr lang="en-US" dirty="0" smtClean="0"/>
              <a:t>Vast array of IT Stakeholders have basic proficiency in SQL</a:t>
            </a:r>
          </a:p>
          <a:p>
            <a:r>
              <a:rPr lang="en-US" dirty="0" smtClean="0"/>
              <a:t>Using hive, we can write queries which will generate map reduce code to process the data.</a:t>
            </a:r>
          </a:p>
          <a:p>
            <a:r>
              <a:rPr lang="en-US" dirty="0" smtClean="0"/>
              <a:t>It will accelerate application development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It has 3 components</a:t>
            </a:r>
          </a:p>
          <a:p>
            <a:pPr lvl="1"/>
            <a:r>
              <a:rPr lang="en-US" dirty="0" smtClean="0"/>
              <a:t>DDL or Physical Modeling</a:t>
            </a:r>
          </a:p>
          <a:p>
            <a:pPr lvl="1"/>
            <a:r>
              <a:rPr lang="en-US" smtClean="0"/>
              <a:t>Copying data (LOAD or INSERT)</a:t>
            </a:r>
            <a:endParaRPr lang="en-US" dirty="0" smtClean="0"/>
          </a:p>
          <a:p>
            <a:pPr lvl="1"/>
            <a:r>
              <a:rPr lang="en-US" dirty="0" smtClean="0"/>
              <a:t>Querying data (Hive QL)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375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2133600"/>
            <a:ext cx="3962400" cy="2057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4876800"/>
            <a:ext cx="39624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05400" y="5251450"/>
            <a:ext cx="1219200" cy="6159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0" y="5251450"/>
            <a:ext cx="1219200" cy="6159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20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2971800"/>
            <a:ext cx="1905000" cy="76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Hive Binaries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5105400" y="2819400"/>
            <a:ext cx="1371600" cy="990600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RDBMS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Hive </a:t>
            </a:r>
            <a:r>
              <a:rPr lang="en-US" sz="1400" dirty="0" err="1" smtClean="0">
                <a:solidFill>
                  <a:srgbClr val="000000"/>
                </a:solidFill>
              </a:rPr>
              <a:t>Metastore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 flipH="1">
            <a:off x="3657600" y="3733800"/>
            <a:ext cx="114300" cy="151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8" idx="0"/>
          </p:cNvCxnSpPr>
          <p:nvPr/>
        </p:nvCxnSpPr>
        <p:spPr>
          <a:xfrm>
            <a:off x="3771900" y="3733800"/>
            <a:ext cx="1943100" cy="151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2"/>
          </p:cNvCxnSpPr>
          <p:nvPr/>
        </p:nvCxnSpPr>
        <p:spPr>
          <a:xfrm flipV="1">
            <a:off x="3771900" y="3314700"/>
            <a:ext cx="13335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4495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Processing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4572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Storage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8600" y="3429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Metadata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1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1" animBg="1"/>
      <p:bldP spid="9" grpId="1" animBg="1"/>
      <p:bldP spid="10" grpId="0" animBg="1"/>
      <p:bldP spid="11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0" y="3879850"/>
            <a:ext cx="838199" cy="311150"/>
          </a:xfrm>
          <a:prstGeom prst="rect">
            <a:avLst/>
          </a:prstGeom>
          <a:solidFill>
            <a:srgbClr val="DDD9C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Hive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an 1"/>
          <p:cNvSpPr/>
          <p:nvPr/>
        </p:nvSpPr>
        <p:spPr>
          <a:xfrm>
            <a:off x="1524000" y="4114800"/>
            <a:ext cx="762000" cy="304800"/>
          </a:xfrm>
          <a:prstGeom prst="can">
            <a:avLst/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Metastore</a:t>
            </a:r>
            <a:r>
              <a:rPr lang="en-US" sz="1050" dirty="0" smtClean="0">
                <a:solidFill>
                  <a:srgbClr val="000000"/>
                </a:solidFill>
              </a:rPr>
              <a:t> Database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71801" y="3886200"/>
            <a:ext cx="457200" cy="311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Pig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6946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Hive Architecture</a:t>
            </a:r>
            <a:endParaRPr lang="en-US" dirty="0">
              <a:latin typeface="Arial" charset="0"/>
            </a:endParaRPr>
          </a:p>
        </p:txBody>
      </p:sp>
      <p:pic>
        <p:nvPicPr>
          <p:cNvPr id="21094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1504950"/>
            <a:ext cx="4627563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9572</TotalTime>
  <Words>470</Words>
  <Application>Microsoft Macintosh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MS PGothic</vt:lpstr>
      <vt:lpstr>Trebuchet MS</vt:lpstr>
      <vt:lpstr>Office Theme</vt:lpstr>
      <vt:lpstr>PowerPoint Presentation</vt:lpstr>
      <vt:lpstr>Learning Pattern</vt:lpstr>
      <vt:lpstr>Learning Pattern</vt:lpstr>
      <vt:lpstr>Agenda</vt:lpstr>
      <vt:lpstr>Overview</vt:lpstr>
      <vt:lpstr>Hadoop eco system</vt:lpstr>
      <vt:lpstr>Hive Architecture</vt:lpstr>
      <vt:lpstr>6 node cluster</vt:lpstr>
      <vt:lpstr>Hive Architecture</vt:lpstr>
      <vt:lpstr>Hive Architecture</vt:lpstr>
      <vt:lpstr>Setup Hive using 3rd party wizards</vt:lpstr>
      <vt:lpstr>Hive parameter files</vt:lpstr>
      <vt:lpstr>Important Parameters</vt:lpstr>
      <vt:lpstr>Hive log files</vt:lpstr>
      <vt:lpstr>Hive user defined functions</vt:lpstr>
      <vt:lpstr>Hive demo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IT Versity</cp:lastModifiedBy>
  <cp:revision>270</cp:revision>
  <dcterms:created xsi:type="dcterms:W3CDTF">2014-04-29T16:16:03Z</dcterms:created>
  <dcterms:modified xsi:type="dcterms:W3CDTF">2016-06-14T12:03:54Z</dcterms:modified>
</cp:coreProperties>
</file>