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80" r:id="rId2"/>
    <p:sldId id="279" r:id="rId3"/>
    <p:sldId id="299" r:id="rId4"/>
    <p:sldId id="300" r:id="rId5"/>
    <p:sldId id="281" r:id="rId6"/>
    <p:sldId id="306" r:id="rId7"/>
    <p:sldId id="305" r:id="rId8"/>
    <p:sldId id="301" r:id="rId9"/>
    <p:sldId id="302" r:id="rId10"/>
    <p:sldId id="295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Kerberos</a:t>
            </a:r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384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0" y="4724400"/>
            <a:ext cx="609600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Oozie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6400" y="4876800"/>
            <a:ext cx="762000" cy="304800"/>
          </a:xfrm>
          <a:prstGeom prst="can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Oozie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Repository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4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Kerberos using </a:t>
            </a:r>
            <a:r>
              <a:rPr lang="en-US" dirty="0" err="1"/>
              <a:t>Ambari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Kerberos Architecture</a:t>
            </a:r>
          </a:p>
          <a:p>
            <a:pPr lvl="1"/>
            <a:r>
              <a:rPr lang="en-US" dirty="0" smtClean="0"/>
              <a:t>Kerberos components</a:t>
            </a:r>
          </a:p>
          <a:p>
            <a:r>
              <a:rPr lang="en-US" dirty="0" smtClean="0"/>
              <a:t>Setting up Kerberos</a:t>
            </a:r>
          </a:p>
          <a:p>
            <a:r>
              <a:rPr lang="en-US" dirty="0" smtClean="0"/>
              <a:t>Integrating with Hadoop</a:t>
            </a:r>
          </a:p>
          <a:p>
            <a:r>
              <a:rPr lang="en-US" dirty="0" smtClean="0"/>
              <a:t>Setup Kerberos using </a:t>
            </a:r>
            <a:r>
              <a:rPr lang="en-US" dirty="0" err="1" smtClean="0"/>
              <a:t>Ambari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</a:t>
            </a:r>
          </a:p>
          <a:p>
            <a:pPr lvl="1"/>
            <a:r>
              <a:rPr lang="en-US" dirty="0" smtClean="0"/>
              <a:t>Masters – </a:t>
            </a:r>
            <a:r>
              <a:rPr lang="en-US" dirty="0" err="1" smtClean="0"/>
              <a:t>kadmin</a:t>
            </a:r>
            <a:r>
              <a:rPr lang="en-US" dirty="0" smtClean="0"/>
              <a:t> and krb5kdc</a:t>
            </a:r>
          </a:p>
          <a:p>
            <a:pPr lvl="1"/>
            <a:r>
              <a:rPr lang="en-US" dirty="0" smtClean="0"/>
              <a:t>Clients on all nodes in the cluster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smtClean="0"/>
              <a:t>Kerberos: /</a:t>
            </a:r>
            <a:r>
              <a:rPr lang="en-US" dirty="0" err="1" smtClean="0"/>
              <a:t>etc</a:t>
            </a:r>
            <a:r>
              <a:rPr lang="en-US" dirty="0" smtClean="0"/>
              <a:t>/krb5.conf</a:t>
            </a:r>
          </a:p>
          <a:p>
            <a:pPr lvl="1"/>
            <a:r>
              <a:rPr lang="en-US" dirty="0" smtClean="0"/>
              <a:t>Hadoop: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/core-</a:t>
            </a:r>
            <a:r>
              <a:rPr lang="en-US" dirty="0" err="1" smtClean="0"/>
              <a:t>site.xml</a:t>
            </a:r>
            <a:r>
              <a:rPr lang="en-US" dirty="0" smtClean="0"/>
              <a:t> and other relevant xml files</a:t>
            </a:r>
          </a:p>
          <a:p>
            <a:r>
              <a:rPr lang="en-US" dirty="0" smtClean="0"/>
              <a:t>Log files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kadmin.log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/log/krb5kdc.log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Network authentication protocol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It uses tickets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It allow </a:t>
            </a:r>
            <a:r>
              <a:rPr lang="en-US" dirty="0"/>
              <a:t>allow </a:t>
            </a:r>
            <a:r>
              <a:rPr lang="en-US" dirty="0" smtClean="0"/>
              <a:t>nodes communicating </a:t>
            </a:r>
            <a:r>
              <a:rPr lang="en-US" dirty="0"/>
              <a:t>over a non-secure network to prove their identity to one another in a secure manner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Kerberos server itself is known as the </a:t>
            </a:r>
            <a:r>
              <a:rPr lang="en-US" b="1" dirty="0"/>
              <a:t>Key Distribution Center</a:t>
            </a:r>
            <a:r>
              <a:rPr lang="en-US" dirty="0"/>
              <a:t>, or </a:t>
            </a:r>
            <a:r>
              <a:rPr lang="en-US" b="1" dirty="0"/>
              <a:t>KDC</a:t>
            </a:r>
            <a:r>
              <a:rPr lang="en-US" dirty="0"/>
              <a:t>. At a high level, it has three parts: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database of the users and services (known as </a:t>
            </a:r>
            <a:r>
              <a:rPr lang="en-US" b="1" dirty="0"/>
              <a:t>principals</a:t>
            </a:r>
            <a:r>
              <a:rPr lang="en-US" dirty="0"/>
              <a:t>) that it knows about and their respective Kerberos passwords 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Authentication Server</a:t>
            </a:r>
            <a:r>
              <a:rPr lang="en-US" dirty="0"/>
              <a:t> (</a:t>
            </a:r>
            <a:r>
              <a:rPr lang="en-US" b="1" dirty="0"/>
              <a:t>AS</a:t>
            </a:r>
            <a:r>
              <a:rPr lang="en-US" dirty="0"/>
              <a:t>) which performs the initial authentication and issues a </a:t>
            </a:r>
            <a:r>
              <a:rPr lang="en-US" b="1" dirty="0"/>
              <a:t>Ticket Granting Ticket</a:t>
            </a:r>
            <a:r>
              <a:rPr lang="en-US" dirty="0"/>
              <a:t> (</a:t>
            </a:r>
            <a:r>
              <a:rPr lang="en-US" b="1" dirty="0"/>
              <a:t>TGT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Ticket Granting Server</a:t>
            </a:r>
            <a:r>
              <a:rPr lang="en-US" dirty="0"/>
              <a:t> (</a:t>
            </a:r>
            <a:r>
              <a:rPr lang="en-US" b="1" dirty="0"/>
              <a:t>TGS</a:t>
            </a:r>
            <a:r>
              <a:rPr lang="en-US" dirty="0"/>
              <a:t>) that issues subsequent service tickets based on the initial </a:t>
            </a:r>
            <a:r>
              <a:rPr lang="en-US" b="1" dirty="0"/>
              <a:t>TGT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Components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44342"/>
              </p:ext>
            </p:extLst>
          </p:nvPr>
        </p:nvGraphicFramePr>
        <p:xfrm>
          <a:off x="457200" y="1453733"/>
          <a:ext cx="8229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Distribution Center, or KDC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trusted source for authentication in a Kerberos-enabled environment.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Kerberos KDC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machine, or server, that serves as the Key Distribution Center (KDC).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Kerberos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machine in the cluster that authenticates against the KDC.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Principal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unique name of a user or service that authenticates against the KDC.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that includes one or more principals and their keys.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Kerberos network that includes a KDC and a number of Clients.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KDC Admin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administrative account used by </a:t>
                      </a:r>
                      <a:r>
                        <a:rPr lang="en-US" dirty="0" err="1" smtClean="0"/>
                        <a:t>Ambari</a:t>
                      </a:r>
                      <a:r>
                        <a:rPr lang="en-US" dirty="0" smtClean="0"/>
                        <a:t> to create principals and generate </a:t>
                      </a:r>
                      <a:r>
                        <a:rPr lang="en-US" dirty="0" err="1" smtClean="0"/>
                        <a:t>keytabs</a:t>
                      </a:r>
                      <a:r>
                        <a:rPr lang="en-US" dirty="0" smtClean="0"/>
                        <a:t> in the KDC.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5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386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MS PGothic</vt:lpstr>
      <vt:lpstr>Trebuchet MS</vt:lpstr>
      <vt:lpstr>Arial</vt:lpstr>
      <vt:lpstr>Office Theme</vt:lpstr>
      <vt:lpstr>PowerPoint Presentation</vt:lpstr>
      <vt:lpstr>Agenda</vt:lpstr>
      <vt:lpstr>Learning Pattern</vt:lpstr>
      <vt:lpstr>Learning Pattern</vt:lpstr>
      <vt:lpstr>Overview</vt:lpstr>
      <vt:lpstr>Kerberos Components</vt:lpstr>
      <vt:lpstr>Kerberos Components</vt:lpstr>
      <vt:lpstr>Kerberos Architecture</vt:lpstr>
      <vt:lpstr>Setting up Kerberos</vt:lpstr>
      <vt:lpstr>6 node cluster</vt:lpstr>
      <vt:lpstr>Integrating with Hadoop</vt:lpstr>
      <vt:lpstr>Setup Kerberos using Ambari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IT Versity</cp:lastModifiedBy>
  <cp:revision>270</cp:revision>
  <dcterms:created xsi:type="dcterms:W3CDTF">2014-04-29T16:16:03Z</dcterms:created>
  <dcterms:modified xsi:type="dcterms:W3CDTF">2016-04-26T07:31:58Z</dcterms:modified>
</cp:coreProperties>
</file>