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65" r:id="rId2"/>
    <p:sldId id="280" r:id="rId3"/>
    <p:sldId id="279" r:id="rId4"/>
    <p:sldId id="281" r:id="rId5"/>
    <p:sldId id="283" r:id="rId6"/>
    <p:sldId id="285" r:id="rId7"/>
    <p:sldId id="290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1" d="100"/>
          <a:sy n="71" d="100"/>
        </p:scale>
        <p:origin x="-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12/20/14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DE208D-7564-4296-8E04-23AC3E064C0F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D25CE4-ADAF-4059-ABA2-141220E630ED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C6806D-A723-4AF6-81A5-B834FAD74726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F097-511E-4A39-B887-743E45CBA906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85FCB-8524-42D5-A40A-2F99E5C3E7D8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3E977D-637B-4096-B936-E1A637334F64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823A3-1EC4-48DF-BAAF-ED1C7A85F0D2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28BFC6-AF5F-4DC0-B088-1D980938E003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2A5EB-80FD-44E1-A565-D0A36D298C59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FDFBF1-D1F0-4443-941A-FB66DAB2747D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8E6C0E-841F-4B36-A84F-5C356414D90B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953B7D-DCD9-4820-A960-E75F751A466A}" type="datetime1">
              <a:rPr lang="en-US" smtClean="0"/>
              <a:pPr/>
              <a:t>12/20/14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153400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HBase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Novisync_Logo_High_Res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6153150"/>
            <a:ext cx="2514600" cy="62865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 smtClean="0"/>
          </a:p>
          <a:p>
            <a:r>
              <a:rPr lang="en-US" dirty="0" smtClean="0"/>
              <a:t>Setup Zookeeper using </a:t>
            </a:r>
            <a:r>
              <a:rPr lang="en-US" dirty="0" err="1" smtClean="0"/>
              <a:t>Cloudera</a:t>
            </a:r>
            <a:r>
              <a:rPr lang="en-US" dirty="0" smtClean="0"/>
              <a:t>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 parameter files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 log </a:t>
            </a:r>
            <a:r>
              <a:rPr lang="en-US" dirty="0" smtClean="0"/>
              <a:t>files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HBase</a:t>
            </a:r>
            <a:r>
              <a:rPr lang="en-US" dirty="0" smtClean="0">
                <a:latin typeface="Arial" charset="0"/>
              </a:rPr>
              <a:t> Architecture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smtClean="0"/>
              <a:t>Zookeeper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err="1" smtClean="0"/>
              <a:t>Cloudera</a:t>
            </a:r>
            <a:r>
              <a:rPr lang="en-U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parameter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log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4028</TotalTime>
  <Words>53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PowerPoint Presentation</vt:lpstr>
      <vt:lpstr>PowerPoint Presentation</vt:lpstr>
      <vt:lpstr>Agenda</vt:lpstr>
      <vt:lpstr>Overview</vt:lpstr>
      <vt:lpstr>HBase Architecture</vt:lpstr>
      <vt:lpstr>Setup Zookeeper using Cloudera Manager</vt:lpstr>
      <vt:lpstr>Setup HBase using Cloudera Manager</vt:lpstr>
      <vt:lpstr>HBase parameter files</vt:lpstr>
      <vt:lpstr>HBase log files</vt:lpstr>
      <vt:lpstr>HBase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215</cp:revision>
  <dcterms:created xsi:type="dcterms:W3CDTF">2014-04-29T16:16:03Z</dcterms:created>
  <dcterms:modified xsi:type="dcterms:W3CDTF">2014-12-21T00:15:56Z</dcterms:modified>
</cp:coreProperties>
</file>