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5" r:id="rId2"/>
    <p:sldId id="280" r:id="rId3"/>
    <p:sldId id="279" r:id="rId4"/>
    <p:sldId id="281" r:id="rId5"/>
    <p:sldId id="283" r:id="rId6"/>
    <p:sldId id="285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Hue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Hue Architecture</a:t>
            </a:r>
          </a:p>
          <a:p>
            <a:r>
              <a:rPr lang="en-US" dirty="0" smtClean="0"/>
              <a:t>Setup Hue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Hue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Hue consolidates all Hadoop eco system tools under one web interface</a:t>
            </a:r>
          </a:p>
          <a:p>
            <a:r>
              <a:rPr lang="en-US" dirty="0" smtClean="0"/>
              <a:t>One can</a:t>
            </a:r>
          </a:p>
          <a:p>
            <a:pPr lvl="1"/>
            <a:r>
              <a:rPr lang="en-US" dirty="0" smtClean="0"/>
              <a:t>Upload data into HDFS using Hue WI</a:t>
            </a:r>
          </a:p>
          <a:p>
            <a:pPr lvl="1"/>
            <a:r>
              <a:rPr lang="en-US" dirty="0" smtClean="0"/>
              <a:t>Run most of the tools in Hadoop eco system using Hue WI</a:t>
            </a:r>
          </a:p>
          <a:p>
            <a:pPr lvl="1"/>
            <a:r>
              <a:rPr lang="en-US" dirty="0" smtClean="0"/>
              <a:t>No need to struggle with command line interface</a:t>
            </a:r>
          </a:p>
          <a:p>
            <a:pPr lvl="1"/>
            <a:r>
              <a:rPr lang="en-US" dirty="0" smtClean="0"/>
              <a:t>Every one can leverage Hue for day to day or one time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Hue Architecture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Typical web 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</a:t>
            </a:r>
          </a:p>
          <a:p>
            <a:r>
              <a:rPr lang="en-US" dirty="0" smtClean="0"/>
              <a:t>Add all components you want to run using Hue</a:t>
            </a:r>
          </a:p>
          <a:p>
            <a:r>
              <a:rPr lang="en-US" dirty="0" smtClean="0"/>
              <a:t>Start the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Hue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data using Hue</a:t>
            </a:r>
          </a:p>
          <a:p>
            <a:r>
              <a:rPr lang="en-US" dirty="0" smtClean="0"/>
              <a:t>Create Hive Tables</a:t>
            </a:r>
          </a:p>
          <a:p>
            <a:r>
              <a:rPr lang="en-US" dirty="0" smtClean="0"/>
              <a:t>Load data into Hive Tables</a:t>
            </a:r>
          </a:p>
          <a:p>
            <a:r>
              <a:rPr lang="en-US" dirty="0" smtClean="0"/>
              <a:t>Run Hive Queries</a:t>
            </a:r>
          </a:p>
          <a:p>
            <a:r>
              <a:rPr lang="en-US" dirty="0" smtClean="0"/>
              <a:t>Run Impala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4031</TotalTime>
  <Words>145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Brush Script MT</vt:lpstr>
      <vt:lpstr>Calibri</vt:lpstr>
      <vt:lpstr>Cambria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Agenda</vt:lpstr>
      <vt:lpstr>Overview</vt:lpstr>
      <vt:lpstr>Hue Architecture</vt:lpstr>
      <vt:lpstr>Setup Hue using Cloudera Manager</vt:lpstr>
      <vt:lpstr>Hue demo</vt:lpstr>
      <vt:lpstr>Our Promise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220</cp:revision>
  <dcterms:created xsi:type="dcterms:W3CDTF">2014-04-29T16:16:03Z</dcterms:created>
  <dcterms:modified xsi:type="dcterms:W3CDTF">2015-01-07T22:13:18Z</dcterms:modified>
</cp:coreProperties>
</file>