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80" r:id="rId2"/>
    <p:sldId id="279" r:id="rId3"/>
    <p:sldId id="281" r:id="rId4"/>
    <p:sldId id="282" r:id="rId5"/>
    <p:sldId id="283" r:id="rId6"/>
    <p:sldId id="284" r:id="rId7"/>
    <p:sldId id="293" r:id="rId8"/>
    <p:sldId id="286" r:id="rId9"/>
    <p:sldId id="292" r:id="rId10"/>
    <p:sldId id="294" r:id="rId11"/>
    <p:sldId id="296" r:id="rId12"/>
    <p:sldId id="285" r:id="rId13"/>
    <p:sldId id="295" r:id="rId14"/>
    <p:sldId id="291" r:id="rId15"/>
    <p:sldId id="298" r:id="rId16"/>
    <p:sldId id="297" r:id="rId17"/>
    <p:sldId id="299" r:id="rId18"/>
    <p:sldId id="300" r:id="rId19"/>
    <p:sldId id="288" r:id="rId20"/>
    <p:sldId id="289" r:id="rId21"/>
    <p:sldId id="287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9/3/15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4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6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2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9/3/15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9/3/15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9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9/3/15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doop.apache.org/docs/r2.6.0/hadoop-project-dist/hadoop-hdfs/HdfsQuotaAdminGuide.html%23Name_Quota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Hadoop</a:t>
            </a:r>
            <a:r>
              <a:rPr lang="en-US" sz="4800" dirty="0" smtClean="0"/>
              <a:t> Administration -Day To Day operations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Increasing/decreasing capacity of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Most of the enterprises start with small cluster and consider scale up or scale out whenever capacity of the cluster needs to be increased</a:t>
            </a:r>
          </a:p>
          <a:p>
            <a:r>
              <a:rPr lang="en-US" dirty="0" smtClean="0"/>
              <a:t>Scale up/down</a:t>
            </a:r>
          </a:p>
          <a:p>
            <a:pPr lvl="1"/>
            <a:r>
              <a:rPr lang="en-US" dirty="0" smtClean="0"/>
              <a:t>Changing the server configuration with out increasing nodes in the cluster</a:t>
            </a:r>
          </a:p>
          <a:p>
            <a:r>
              <a:rPr lang="en-US" dirty="0" smtClean="0"/>
              <a:t>Scale out/in</a:t>
            </a:r>
          </a:p>
          <a:p>
            <a:pPr lvl="1"/>
            <a:r>
              <a:rPr lang="en-US" dirty="0" smtClean="0"/>
              <a:t>Adding or removing servers to/from the existing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4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up/down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 premise</a:t>
            </a:r>
          </a:p>
          <a:p>
            <a:pPr lvl="1"/>
            <a:r>
              <a:rPr lang="en-US" dirty="0" smtClean="0"/>
              <a:t>Provision </a:t>
            </a:r>
            <a:r>
              <a:rPr lang="en-US" dirty="0"/>
              <a:t>nodes with higher configuration</a:t>
            </a:r>
          </a:p>
          <a:p>
            <a:pPr lvl="1"/>
            <a:r>
              <a:rPr lang="en-US" dirty="0"/>
              <a:t>Build the </a:t>
            </a:r>
            <a:r>
              <a:rPr lang="en-US" dirty="0" smtClean="0"/>
              <a:t>cluster (memory and other resource configurations should match the capacity of new cluster)</a:t>
            </a:r>
            <a:endParaRPr lang="en-US" dirty="0"/>
          </a:p>
          <a:p>
            <a:pPr lvl="1"/>
            <a:r>
              <a:rPr lang="en-US" dirty="0"/>
              <a:t>Get the down time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distcp</a:t>
            </a:r>
            <a:r>
              <a:rPr lang="en-US" dirty="0"/>
              <a:t> to copy the data to new cluster while queuing up the data in the pipeline</a:t>
            </a:r>
          </a:p>
          <a:p>
            <a:pPr lvl="1"/>
            <a:r>
              <a:rPr lang="en-US" dirty="0"/>
              <a:t>Enable applications on new cluster</a:t>
            </a:r>
          </a:p>
          <a:p>
            <a:pPr lvl="1"/>
            <a:r>
              <a:rPr lang="en-US" dirty="0"/>
              <a:t>Decommission old </a:t>
            </a:r>
            <a:r>
              <a:rPr lang="en-US" dirty="0" smtClean="0"/>
              <a:t>cluster</a:t>
            </a:r>
          </a:p>
          <a:p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It is straight forward and can be taken care with few click of buttons</a:t>
            </a:r>
          </a:p>
          <a:p>
            <a:pPr lvl="1"/>
            <a:r>
              <a:rPr lang="en-US" dirty="0" smtClean="0"/>
              <a:t>Revisit the memory and other resource configurations of the cluster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3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</a:t>
            </a:r>
            <a:r>
              <a:rPr lang="en-US" dirty="0"/>
              <a:t>hosts in the </a:t>
            </a:r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Adding host(s) to cluster</a:t>
            </a:r>
          </a:p>
          <a:p>
            <a:pPr lvl="1"/>
            <a:r>
              <a:rPr lang="en-US" dirty="0" smtClean="0"/>
              <a:t>Provision the host</a:t>
            </a:r>
          </a:p>
          <a:p>
            <a:pPr lvl="1"/>
            <a:r>
              <a:rPr lang="en-US" dirty="0" smtClean="0"/>
              <a:t>Execute the pre-requisites</a:t>
            </a:r>
          </a:p>
          <a:p>
            <a:pPr lvl="1"/>
            <a:r>
              <a:rPr lang="en-US" dirty="0" smtClean="0"/>
              <a:t>Copy repo files to use local repositories</a:t>
            </a:r>
          </a:p>
          <a:p>
            <a:pPr lvl="1"/>
            <a:r>
              <a:rPr lang="en-US" dirty="0" smtClean="0"/>
              <a:t>Add the host using wizard</a:t>
            </a:r>
          </a:p>
          <a:p>
            <a:pPr lvl="1"/>
            <a:r>
              <a:rPr lang="en-US" dirty="0" smtClean="0"/>
              <a:t>Use Wizard to install the software and then configure the host with the services desired.</a:t>
            </a:r>
          </a:p>
          <a:p>
            <a:pPr lvl="1"/>
            <a:r>
              <a:rPr lang="en-US" dirty="0" smtClean="0"/>
              <a:t>Configuration changes between the role of new host (Master or Slave)</a:t>
            </a:r>
          </a:p>
          <a:p>
            <a:pPr lvl="1"/>
            <a:r>
              <a:rPr lang="en-US" dirty="0" smtClean="0"/>
              <a:t>Validate the cluster</a:t>
            </a:r>
          </a:p>
          <a:p>
            <a:pPr lvl="1"/>
            <a:r>
              <a:rPr lang="en-US" dirty="0" smtClean="0"/>
              <a:t>Run balancer carefully (as it can exhaust network)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hosts from the cluster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Remove host from cluster</a:t>
            </a:r>
          </a:p>
          <a:p>
            <a:pPr lvl="1"/>
            <a:r>
              <a:rPr lang="en-US" dirty="0" smtClean="0"/>
              <a:t>Go to hosts tab</a:t>
            </a:r>
          </a:p>
          <a:p>
            <a:pPr lvl="1"/>
            <a:r>
              <a:rPr lang="en-US" dirty="0" smtClean="0"/>
              <a:t>Stop all services </a:t>
            </a:r>
          </a:p>
          <a:p>
            <a:pPr lvl="1"/>
            <a:r>
              <a:rPr lang="en-US" dirty="0" smtClean="0"/>
              <a:t>Decommission the host from the cluster</a:t>
            </a:r>
          </a:p>
          <a:p>
            <a:pPr lvl="1"/>
            <a:r>
              <a:rPr lang="en-US" dirty="0" smtClean="0"/>
              <a:t>Delete the host from the cluster</a:t>
            </a:r>
          </a:p>
          <a:p>
            <a:pPr lvl="1"/>
            <a:r>
              <a:rPr lang="en-US" dirty="0" smtClean="0"/>
              <a:t>Uninstall</a:t>
            </a:r>
          </a:p>
          <a:p>
            <a:pPr lvl="2"/>
            <a:r>
              <a:rPr lang="en-US" dirty="0" err="1" smtClean="0"/>
              <a:t>Cloudera</a:t>
            </a:r>
            <a:r>
              <a:rPr lang="en-US" dirty="0" smtClean="0"/>
              <a:t>:  “</a:t>
            </a:r>
            <a:r>
              <a:rPr lang="en-US" dirty="0" err="1" smtClean="0"/>
              <a:t>cloudera</a:t>
            </a:r>
            <a:r>
              <a:rPr lang="en-US" dirty="0" smtClean="0"/>
              <a:t>-manager-agent” and “</a:t>
            </a:r>
            <a:r>
              <a:rPr lang="en-US" dirty="0" err="1" smtClean="0"/>
              <a:t>cloudera</a:t>
            </a:r>
            <a:r>
              <a:rPr lang="en-US" dirty="0" smtClean="0"/>
              <a:t>-manager-daemons”</a:t>
            </a:r>
          </a:p>
          <a:p>
            <a:pPr lvl="2"/>
            <a:r>
              <a:rPr lang="en-US" dirty="0" err="1" smtClean="0"/>
              <a:t>Ambari</a:t>
            </a:r>
            <a:r>
              <a:rPr lang="en-US" dirty="0" smtClean="0"/>
              <a:t>: </a:t>
            </a:r>
            <a:r>
              <a:rPr lang="en-US" dirty="0" err="1" smtClean="0"/>
              <a:t>ambari</a:t>
            </a:r>
            <a:r>
              <a:rPr lang="en-US" dirty="0" smtClean="0"/>
              <a:t>-agent and all other </a:t>
            </a:r>
            <a:r>
              <a:rPr lang="en-US" dirty="0" err="1" smtClean="0"/>
              <a:t>softwares</a:t>
            </a:r>
            <a:endParaRPr lang="en-US" dirty="0" smtClean="0"/>
          </a:p>
          <a:p>
            <a:pPr lvl="1"/>
            <a:r>
              <a:rPr lang="en-US" dirty="0" smtClean="0"/>
              <a:t>Clean up all the remnants</a:t>
            </a:r>
          </a:p>
          <a:p>
            <a:pPr lvl="2"/>
            <a:r>
              <a:rPr lang="en-US" dirty="0" smtClean="0"/>
              <a:t>Delete configuration files as well as directories configured for HDFS</a:t>
            </a:r>
          </a:p>
          <a:p>
            <a:pPr lvl="1"/>
            <a:r>
              <a:rPr lang="en-US" dirty="0" smtClean="0"/>
              <a:t>Steps will differ between master and slave. You need to be extremely careful while decommissioning the master</a:t>
            </a:r>
          </a:p>
          <a:p>
            <a:pPr lvl="1"/>
            <a:r>
              <a:rPr lang="en-US" dirty="0" smtClean="0"/>
              <a:t>Run balancer carefully (as it can exhaust network)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3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Adding/Removing hosts in the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Cloudera</a:t>
            </a:r>
            <a:r>
              <a:rPr lang="en-US" dirty="0" smtClean="0"/>
              <a:t> Manager will let you stop all services on a click of button and remove the host</a:t>
            </a:r>
          </a:p>
          <a:p>
            <a:r>
              <a:rPr lang="en-US" dirty="0" err="1" smtClean="0"/>
              <a:t>Ambari</a:t>
            </a:r>
            <a:r>
              <a:rPr lang="en-US" dirty="0" smtClean="0"/>
              <a:t> do not let you stop all services on a click of button, instead it provide REST API to take care of those from command line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cwiki.apache.org</a:t>
            </a:r>
            <a:r>
              <a:rPr lang="en-US" dirty="0" smtClean="0"/>
              <a:t>/confluence/display/AMBARI/</a:t>
            </a:r>
            <a:r>
              <a:rPr lang="en-US" dirty="0" err="1" smtClean="0"/>
              <a:t>Using+APIs+to+delete+a+service+or+all+host+components+on+a+host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9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Ambari</a:t>
            </a:r>
            <a:r>
              <a:rPr lang="en-US" dirty="0" smtClean="0"/>
              <a:t> – Manage </a:t>
            </a:r>
            <a:r>
              <a:rPr lang="en-US" dirty="0" err="1" smtClean="0"/>
              <a:t>Ambari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for </a:t>
            </a:r>
          </a:p>
          <a:p>
            <a:pPr lvl="1"/>
            <a:r>
              <a:rPr lang="en-US" dirty="0" smtClean="0"/>
              <a:t>Creating and managing groups</a:t>
            </a:r>
          </a:p>
          <a:p>
            <a:pPr lvl="1"/>
            <a:r>
              <a:rPr lang="en-US" dirty="0" smtClean="0"/>
              <a:t>Creating and managing users</a:t>
            </a:r>
          </a:p>
          <a:p>
            <a:pPr lvl="2"/>
            <a:r>
              <a:rPr lang="en-US" dirty="0" smtClean="0"/>
              <a:t>To maintain the cluster like admin (default)</a:t>
            </a:r>
          </a:p>
          <a:p>
            <a:pPr lvl="2"/>
            <a:r>
              <a:rPr lang="en-US" dirty="0" smtClean="0"/>
              <a:t>To interact with cluster using web interfaces</a:t>
            </a:r>
          </a:p>
          <a:p>
            <a:pPr lvl="1"/>
            <a:r>
              <a:rPr lang="en-US" dirty="0" smtClean="0"/>
              <a:t>Grant and revoke permissions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Ambari</a:t>
            </a:r>
            <a:r>
              <a:rPr lang="en-US" dirty="0" smtClean="0"/>
              <a:t> 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Ambari</a:t>
            </a:r>
            <a:r>
              <a:rPr lang="en-US" dirty="0" smtClean="0"/>
              <a:t>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Ambari</a:t>
            </a:r>
            <a:r>
              <a:rPr lang="en-US" dirty="0" smtClean="0"/>
              <a:t> provides web interface views to take care of several day to day tasks with out logging into the servers</a:t>
            </a:r>
          </a:p>
          <a:p>
            <a:r>
              <a:rPr lang="en-US" dirty="0" smtClean="0"/>
              <a:t>Many people are not proficient in Linux</a:t>
            </a:r>
          </a:p>
          <a:p>
            <a:r>
              <a:rPr lang="en-US" dirty="0" smtClean="0"/>
              <a:t>It is counter productive to take care every thing from 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There are different views</a:t>
            </a:r>
          </a:p>
          <a:p>
            <a:pPr lvl="1"/>
            <a:r>
              <a:rPr lang="en-US" dirty="0" smtClean="0"/>
              <a:t>Files (for HDFS, uses </a:t>
            </a:r>
            <a:r>
              <a:rPr lang="en-US" dirty="0" err="1" smtClean="0"/>
              <a:t>webHDFS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Hive</a:t>
            </a:r>
          </a:p>
          <a:p>
            <a:pPr lvl="1"/>
            <a:r>
              <a:rPr lang="en-US" dirty="0" smtClean="0"/>
              <a:t>Pig</a:t>
            </a:r>
          </a:p>
          <a:p>
            <a:pPr lvl="1"/>
            <a:r>
              <a:rPr lang="en-US" dirty="0" err="1" smtClean="0"/>
              <a:t>Tez</a:t>
            </a:r>
            <a:endParaRPr lang="en-US" dirty="0" smtClean="0"/>
          </a:p>
          <a:p>
            <a:pPr lvl="1"/>
            <a:r>
              <a:rPr lang="en-US" dirty="0" smtClean="0"/>
              <a:t>Capacity Scheduler (YARN)</a:t>
            </a:r>
            <a:endParaRPr lang="en-US" dirty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Ambari</a:t>
            </a:r>
            <a:r>
              <a:rPr lang="en-US" dirty="0" smtClean="0"/>
              <a:t> Views -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 to Manage </a:t>
            </a:r>
            <a:r>
              <a:rPr lang="en-US" dirty="0" err="1" smtClean="0"/>
              <a:t>Ambari</a:t>
            </a:r>
            <a:endParaRPr lang="en-US" dirty="0" smtClean="0"/>
          </a:p>
          <a:p>
            <a:r>
              <a:rPr lang="en-US" dirty="0" smtClean="0"/>
              <a:t>Click on Views and choose one of them</a:t>
            </a:r>
          </a:p>
          <a:p>
            <a:r>
              <a:rPr lang="en-US" dirty="0" smtClean="0"/>
              <a:t>Decide on </a:t>
            </a:r>
            <a:r>
              <a:rPr lang="en-US" dirty="0" err="1" smtClean="0"/>
              <a:t>ambari</a:t>
            </a:r>
            <a:r>
              <a:rPr lang="en-US" dirty="0" smtClean="0"/>
              <a:t> </a:t>
            </a:r>
            <a:r>
              <a:rPr lang="en-US" dirty="0" err="1" smtClean="0"/>
              <a:t>userid</a:t>
            </a:r>
            <a:r>
              <a:rPr lang="en-US" dirty="0" smtClean="0"/>
              <a:t> for which you want to create view</a:t>
            </a:r>
          </a:p>
          <a:p>
            <a:r>
              <a:rPr lang="en-US" dirty="0" smtClean="0"/>
              <a:t>Make sure OS user and HDFS user space is created by logging on to gateway node</a:t>
            </a:r>
          </a:p>
          <a:p>
            <a:r>
              <a:rPr lang="en-US" dirty="0" smtClean="0"/>
              <a:t>Make sure you have proxy user for hosts and groups for user who is running </a:t>
            </a:r>
            <a:r>
              <a:rPr lang="en-US" dirty="0" err="1" smtClean="0"/>
              <a:t>ambari</a:t>
            </a:r>
            <a:r>
              <a:rPr lang="en-US" dirty="0" smtClean="0"/>
              <a:t>-server in core-</a:t>
            </a:r>
            <a:r>
              <a:rPr lang="en-US" smtClean="0"/>
              <a:t>site.xml</a:t>
            </a:r>
            <a:endParaRPr lang="en-US" dirty="0" smtClean="0"/>
          </a:p>
          <a:p>
            <a:r>
              <a:rPr lang="en-US" dirty="0" smtClean="0"/>
              <a:t>Create view</a:t>
            </a:r>
          </a:p>
          <a:p>
            <a:r>
              <a:rPr lang="en-US" dirty="0" smtClean="0"/>
              <a:t>Grant view to the user(s) or group(s) for which we are trying to assign.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other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</a:p>
          <a:p>
            <a:r>
              <a:rPr lang="en-US" dirty="0" smtClean="0"/>
              <a:t>Running or scheduling applications</a:t>
            </a:r>
          </a:p>
          <a:p>
            <a:r>
              <a:rPr lang="en-US" dirty="0" smtClean="0"/>
              <a:t>Tuning applications at run time</a:t>
            </a:r>
          </a:p>
          <a:p>
            <a:r>
              <a:rPr lang="en-US" dirty="0" smtClean="0"/>
              <a:t>Troubleshooting the issues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Ambari</a:t>
            </a:r>
            <a:r>
              <a:rPr lang="en-US" dirty="0" smtClean="0"/>
              <a:t> to manage users and providing access </a:t>
            </a:r>
            <a:r>
              <a:rPr lang="en-US" smtClean="0"/>
              <a:t>to cluster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5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the parameters at run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HDFS</a:t>
            </a:r>
          </a:p>
          <a:p>
            <a:pPr lvl="1"/>
            <a:r>
              <a:rPr lang="en-US" dirty="0" smtClean="0"/>
              <a:t>-D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conf</a:t>
            </a:r>
            <a:endParaRPr lang="en-US" dirty="0" smtClean="0"/>
          </a:p>
          <a:p>
            <a:r>
              <a:rPr lang="en-US" dirty="0" smtClean="0"/>
              <a:t>Map Reduce</a:t>
            </a:r>
          </a:p>
          <a:p>
            <a:pPr lvl="1"/>
            <a:r>
              <a:rPr lang="en-US" dirty="0" smtClean="0"/>
              <a:t>-D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conf</a:t>
            </a:r>
            <a:endParaRPr lang="en-US" dirty="0" smtClean="0"/>
          </a:p>
          <a:p>
            <a:r>
              <a:rPr lang="en-US" dirty="0" smtClean="0"/>
              <a:t>Hive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hiveconf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hiverc</a:t>
            </a:r>
            <a:endParaRPr lang="en-US" dirty="0" smtClean="0"/>
          </a:p>
          <a:p>
            <a:r>
              <a:rPr lang="en-US" dirty="0" smtClean="0"/>
              <a:t>Miscellaneous</a:t>
            </a:r>
          </a:p>
          <a:p>
            <a:pPr lvl="1"/>
            <a:r>
              <a:rPr lang="en-US" dirty="0" smtClean="0"/>
              <a:t>Use reference material for the tool to understand the process of overriding parameters at run time.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7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Add or Delete user spaces</a:t>
            </a:r>
          </a:p>
          <a:p>
            <a:r>
              <a:rPr lang="en-US" dirty="0" smtClean="0"/>
              <a:t>Migration of data from one Hadoop cluster to another Hadoop cluster</a:t>
            </a:r>
          </a:p>
          <a:p>
            <a:r>
              <a:rPr lang="en-US" dirty="0" smtClean="0"/>
              <a:t>Upgrading software</a:t>
            </a:r>
          </a:p>
          <a:p>
            <a:r>
              <a:rPr lang="en-US" dirty="0"/>
              <a:t>Add/Remove services</a:t>
            </a:r>
          </a:p>
          <a:p>
            <a:r>
              <a:rPr lang="en-US" dirty="0" smtClean="0"/>
              <a:t>Increasing or decreasing capacity of the cluster</a:t>
            </a:r>
          </a:p>
          <a:p>
            <a:r>
              <a:rPr lang="en-US" dirty="0" err="1" smtClean="0"/>
              <a:t>Ambari</a:t>
            </a:r>
            <a:r>
              <a:rPr lang="en-US" dirty="0" smtClean="0"/>
              <a:t> Web Interface</a:t>
            </a:r>
            <a:endParaRPr lang="en-US" dirty="0"/>
          </a:p>
          <a:p>
            <a:r>
              <a:rPr lang="en-US" dirty="0" smtClean="0"/>
              <a:t>Troubleshooting the issues</a:t>
            </a:r>
          </a:p>
          <a:p>
            <a:r>
              <a:rPr lang="en-US" dirty="0" smtClean="0"/>
              <a:t>Changing/overriding the parameters at run time (command line)</a:t>
            </a:r>
          </a:p>
          <a:p>
            <a:r>
              <a:rPr lang="en-US" dirty="0" smtClean="0"/>
              <a:t>Updating parameter files</a:t>
            </a:r>
          </a:p>
          <a:p>
            <a:r>
              <a:rPr lang="en-US" dirty="0" smtClean="0"/>
              <a:t>Alerts and Notifications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parameter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use 3</a:t>
            </a:r>
            <a:r>
              <a:rPr lang="en-US" baseline="30000" dirty="0" smtClean="0"/>
              <a:t>rd</a:t>
            </a:r>
            <a:r>
              <a:rPr lang="en-US" dirty="0" smtClean="0"/>
              <a:t> party wizards like </a:t>
            </a:r>
            <a:r>
              <a:rPr lang="en-US" dirty="0" err="1" smtClean="0"/>
              <a:t>ambari</a:t>
            </a:r>
            <a:r>
              <a:rPr lang="en-US" dirty="0" smtClean="0"/>
              <a:t> web interface or </a:t>
            </a:r>
            <a:r>
              <a:rPr lang="en-US" dirty="0" err="1" smtClean="0"/>
              <a:t>cloudera</a:t>
            </a:r>
            <a:r>
              <a:rPr lang="en-US" dirty="0" smtClean="0"/>
              <a:t> manager to update files.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Click on service</a:t>
            </a:r>
          </a:p>
          <a:p>
            <a:pPr lvl="1"/>
            <a:r>
              <a:rPr lang="en-US" dirty="0" smtClean="0"/>
              <a:t>Click on configuration (view and edit)</a:t>
            </a:r>
          </a:p>
          <a:p>
            <a:pPr lvl="1"/>
            <a:r>
              <a:rPr lang="en-US" dirty="0" smtClean="0"/>
              <a:t>Search for the parameter and update the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1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 the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Understand the log files for the tool</a:t>
            </a:r>
          </a:p>
          <a:p>
            <a:pPr lvl="1"/>
            <a:r>
              <a:rPr lang="en-US" dirty="0" smtClean="0"/>
              <a:t>For most of the tools </a:t>
            </a:r>
            <a:r>
              <a:rPr lang="en-US" dirty="0" err="1" smtClean="0"/>
              <a:t>cloudera</a:t>
            </a:r>
            <a:r>
              <a:rPr lang="en-US" dirty="0" smtClean="0"/>
              <a:t>/</a:t>
            </a:r>
            <a:r>
              <a:rPr lang="en-US" dirty="0" err="1" smtClean="0"/>
              <a:t>ambari</a:t>
            </a:r>
            <a:r>
              <a:rPr lang="en-US" dirty="0" smtClean="0"/>
              <a:t> uses /</a:t>
            </a:r>
            <a:r>
              <a:rPr lang="en-US" dirty="0" err="1" smtClean="0"/>
              <a:t>var</a:t>
            </a:r>
            <a:r>
              <a:rPr lang="en-US" dirty="0" smtClean="0"/>
              <a:t>/log/&lt;</a:t>
            </a:r>
            <a:r>
              <a:rPr lang="en-US" dirty="0" err="1" smtClean="0"/>
              <a:t>tool_name</a:t>
            </a:r>
            <a:r>
              <a:rPr lang="en-US" dirty="0" smtClean="0"/>
              <a:t>&gt; for tool level logs.</a:t>
            </a:r>
          </a:p>
          <a:p>
            <a:pPr lvl="1"/>
            <a:r>
              <a:rPr lang="en-US" dirty="0" smtClean="0"/>
              <a:t>If you have issues at tool/service level you can go to /</a:t>
            </a:r>
            <a:r>
              <a:rPr lang="en-US" dirty="0" err="1" smtClean="0"/>
              <a:t>var</a:t>
            </a:r>
            <a:r>
              <a:rPr lang="en-US" dirty="0" smtClean="0"/>
              <a:t>/log/&lt;</a:t>
            </a:r>
            <a:r>
              <a:rPr lang="en-US" dirty="0" err="1" smtClean="0"/>
              <a:t>tool_name</a:t>
            </a:r>
            <a:r>
              <a:rPr lang="en-US" dirty="0" smtClean="0"/>
              <a:t>&gt; location and look into respective logs</a:t>
            </a:r>
          </a:p>
          <a:p>
            <a:pPr lvl="1"/>
            <a:r>
              <a:rPr lang="en-US" dirty="0" smtClean="0"/>
              <a:t>log4j.properties drives location, naming convention, logging level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Understand the log files for the jobs/activity</a:t>
            </a:r>
          </a:p>
          <a:p>
            <a:pPr lvl="1"/>
            <a:r>
              <a:rPr lang="en-US" dirty="0" smtClean="0"/>
              <a:t>HDFS – Parameters in hdfs-site.xml drives the location of logs at lower level</a:t>
            </a:r>
          </a:p>
          <a:p>
            <a:pPr lvl="1"/>
            <a:r>
              <a:rPr lang="en-US" dirty="0" smtClean="0"/>
              <a:t>YARN/Classic  </a:t>
            </a:r>
          </a:p>
          <a:p>
            <a:pPr lvl="2"/>
            <a:r>
              <a:rPr lang="en-US" dirty="0" smtClean="0"/>
              <a:t>Understand the web interface and location of logs</a:t>
            </a:r>
          </a:p>
          <a:p>
            <a:pPr lvl="2"/>
            <a:r>
              <a:rPr lang="en-US" dirty="0" smtClean="0"/>
              <a:t>For all eco system tools that use map reduce, you can go to map reduce logs depending up on the execution framework (YARN/Classic)</a:t>
            </a:r>
          </a:p>
          <a:p>
            <a:pPr lvl="1"/>
            <a:r>
              <a:rPr lang="en-US" dirty="0" smtClean="0"/>
              <a:t>Hive - /</a:t>
            </a:r>
            <a:r>
              <a:rPr lang="en-US" dirty="0" err="1" smtClean="0"/>
              <a:t>tmp</a:t>
            </a:r>
            <a:r>
              <a:rPr lang="en-US" dirty="0" smtClean="0"/>
              <a:t>/&lt;OS_USER_NAME&gt;/hive.log</a:t>
            </a:r>
          </a:p>
          <a:p>
            <a:pPr lvl="1"/>
            <a:r>
              <a:rPr lang="en-US" dirty="0" smtClean="0"/>
              <a:t>Pig – where ever you execute scripts</a:t>
            </a:r>
          </a:p>
          <a:p>
            <a:pPr lvl="1"/>
            <a:r>
              <a:rPr lang="en-US" dirty="0" err="1" smtClean="0"/>
              <a:t>Sqoop</a:t>
            </a:r>
            <a:r>
              <a:rPr lang="en-US" dirty="0" smtClean="0"/>
              <a:t> – redirect </a:t>
            </a:r>
            <a:r>
              <a:rPr lang="en-US" dirty="0" err="1" smtClean="0"/>
              <a:t>stderr</a:t>
            </a:r>
            <a:r>
              <a:rPr lang="en-US" dirty="0" smtClean="0"/>
              <a:t> to log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8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Alerts and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Alerts are key for monitoring</a:t>
            </a:r>
          </a:p>
          <a:p>
            <a:r>
              <a:rPr lang="en-US" dirty="0" smtClean="0"/>
              <a:t>Monitoring using </a:t>
            </a:r>
            <a:r>
              <a:rPr lang="en-US" dirty="0" err="1" smtClean="0"/>
              <a:t>Ambari</a:t>
            </a:r>
            <a:r>
              <a:rPr lang="en-US" dirty="0" smtClean="0"/>
              <a:t> or any other tool is not practical.</a:t>
            </a:r>
          </a:p>
          <a:p>
            <a:r>
              <a:rPr lang="en-US" dirty="0" smtClean="0"/>
              <a:t>Taking action in timely manner is mandatory</a:t>
            </a:r>
          </a:p>
          <a:p>
            <a:r>
              <a:rPr lang="en-US" dirty="0" smtClean="0"/>
              <a:t>Notification will try to capture any alerts in the cluster and send email/pager to Level 1 support</a:t>
            </a:r>
          </a:p>
          <a:p>
            <a:r>
              <a:rPr lang="en-US" dirty="0" err="1" smtClean="0"/>
              <a:t>Ambari</a:t>
            </a:r>
            <a:r>
              <a:rPr lang="en-US" dirty="0" smtClean="0"/>
              <a:t> can be used for configuring notifications on alerts</a:t>
            </a:r>
          </a:p>
          <a:p>
            <a:r>
              <a:rPr lang="en-US" dirty="0" err="1" smtClean="0"/>
              <a:t>Ambari</a:t>
            </a:r>
            <a:r>
              <a:rPr lang="en-US" dirty="0" smtClean="0"/>
              <a:t> REST APIs can be used for new alert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1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session we will several aspects of day to day operations of Hadoop cluster using 3</a:t>
            </a:r>
            <a:r>
              <a:rPr lang="en-US" baseline="30000" dirty="0" smtClean="0"/>
              <a:t>rd</a:t>
            </a:r>
            <a:r>
              <a:rPr lang="en-US" dirty="0" smtClean="0"/>
              <a:t> party distributions such as </a:t>
            </a:r>
            <a:r>
              <a:rPr lang="en-US" dirty="0" err="1" smtClean="0"/>
              <a:t>Cloudera</a:t>
            </a:r>
            <a:r>
              <a:rPr lang="en-US" dirty="0" smtClean="0"/>
              <a:t>, </a:t>
            </a:r>
            <a:r>
              <a:rPr lang="en-US" dirty="0" err="1" smtClean="0"/>
              <a:t>Hortoworks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of Hadoop.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or Delete user </a:t>
            </a:r>
            <a:r>
              <a:rPr lang="en-US" dirty="0" smtClean="0"/>
              <a:t>spaces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Scenario: We need to create dedicated user spaces for functional users</a:t>
            </a:r>
          </a:p>
          <a:p>
            <a:r>
              <a:rPr lang="en-US" dirty="0" smtClean="0"/>
              <a:t>Create directory using </a:t>
            </a:r>
            <a:r>
              <a:rPr lang="en-US" dirty="0" err="1" smtClean="0"/>
              <a:t>os</a:t>
            </a:r>
            <a:r>
              <a:rPr lang="en-US" dirty="0" smtClean="0"/>
              <a:t> id under </a:t>
            </a:r>
            <a:r>
              <a:rPr lang="en-US" dirty="0" err="1" smtClean="0"/>
              <a:t>hdfs</a:t>
            </a:r>
            <a:r>
              <a:rPr lang="en-US" dirty="0" smtClean="0"/>
              <a:t> location /user</a:t>
            </a:r>
          </a:p>
          <a:p>
            <a:r>
              <a:rPr lang="en-US" dirty="0" smtClean="0"/>
              <a:t>Change ownership to </a:t>
            </a:r>
            <a:r>
              <a:rPr lang="en-US" dirty="0" err="1" smtClean="0"/>
              <a:t>os</a:t>
            </a:r>
            <a:r>
              <a:rPr lang="en-US" dirty="0" smtClean="0"/>
              <a:t> id</a:t>
            </a:r>
          </a:p>
          <a:p>
            <a:r>
              <a:rPr lang="en-US" dirty="0" smtClean="0"/>
              <a:t>We can also set quotas for individual users in HDFS</a:t>
            </a:r>
          </a:p>
          <a:p>
            <a:pPr lvl="1"/>
            <a:r>
              <a:rPr lang="en-US" dirty="0" smtClean="0"/>
              <a:t>Command: 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dfsadmin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https://hadoop.apache.org/docs/r2.6.0/hadoop-project-dist/hadoop-hdfs/HdfsQuotaAdminGuide.html#Name_Quotas</a:t>
            </a:r>
            <a:endParaRPr lang="en-US" dirty="0" smtClean="0"/>
          </a:p>
          <a:p>
            <a:pPr lvl="1"/>
            <a:r>
              <a:rPr lang="en-US" dirty="0" smtClean="0"/>
              <a:t>Name Quota</a:t>
            </a:r>
          </a:p>
          <a:p>
            <a:pPr lvl="2"/>
            <a:r>
              <a:rPr lang="en-US" dirty="0" smtClean="0"/>
              <a:t>Controls number of files</a:t>
            </a:r>
          </a:p>
          <a:p>
            <a:pPr lvl="1"/>
            <a:r>
              <a:rPr lang="en-US" dirty="0" smtClean="0"/>
              <a:t>Space Quota</a:t>
            </a:r>
          </a:p>
          <a:p>
            <a:pPr lvl="2"/>
            <a:r>
              <a:rPr lang="en-US" dirty="0" smtClean="0"/>
              <a:t>Controls amount of data stored</a:t>
            </a:r>
          </a:p>
          <a:p>
            <a:pPr lvl="2"/>
            <a:r>
              <a:rPr lang="en-US" dirty="0" smtClean="0"/>
              <a:t>It takes replication also into account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Migration of data from one Hadoop cluster to another Hadoop </a:t>
            </a:r>
            <a:r>
              <a:rPr lang="en-US" sz="3600" dirty="0" smtClean="0"/>
              <a:t>cluster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distcp</a:t>
            </a:r>
            <a:r>
              <a:rPr lang="en-US" dirty="0" smtClean="0"/>
              <a:t> – distributed copy</a:t>
            </a:r>
          </a:p>
          <a:p>
            <a:pPr lvl="1"/>
            <a:r>
              <a:rPr lang="en-US" dirty="0" smtClean="0"/>
              <a:t>It can be used to copy data from one cluster to the other</a:t>
            </a:r>
          </a:p>
          <a:p>
            <a:pPr lvl="1"/>
            <a:r>
              <a:rPr lang="en-US" dirty="0" smtClean="0"/>
              <a:t>It use map reduce and can use all the resources in the cluster</a:t>
            </a:r>
          </a:p>
          <a:p>
            <a:pPr lvl="1"/>
            <a:r>
              <a:rPr lang="en-US" dirty="0" smtClean="0"/>
              <a:t>Make sure you do it in red zone (down time)</a:t>
            </a:r>
          </a:p>
          <a:p>
            <a:pPr lvl="1"/>
            <a:r>
              <a:rPr lang="en-US" dirty="0" smtClean="0"/>
              <a:t>Make sure data is not being added while running the migration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err="1" smtClean="0"/>
              <a:t>distcp</a:t>
            </a:r>
            <a:r>
              <a:rPr lang="en-US" dirty="0" smtClean="0"/>
              <a:t> to copy delta as well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Backup of data from one cluster to other cluster at the time of major upgrades</a:t>
            </a:r>
          </a:p>
          <a:p>
            <a:pPr lvl="1"/>
            <a:r>
              <a:rPr lang="en-US" dirty="0" smtClean="0"/>
              <a:t>Periodic back ups of data</a:t>
            </a:r>
          </a:p>
          <a:p>
            <a:pPr lvl="1"/>
            <a:r>
              <a:rPr lang="en-US" dirty="0" smtClean="0"/>
              <a:t>Migration of data from one </a:t>
            </a:r>
            <a:r>
              <a:rPr lang="en-US" dirty="0" err="1" smtClean="0"/>
              <a:t>hadoop</a:t>
            </a:r>
            <a:r>
              <a:rPr lang="en-US" dirty="0" smtClean="0"/>
              <a:t> cluster to other one</a:t>
            </a:r>
          </a:p>
          <a:p>
            <a:r>
              <a:rPr lang="en-US" dirty="0" smtClean="0"/>
              <a:t>Command: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distcp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Upgrading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documentation and follow the steps</a:t>
            </a:r>
          </a:p>
          <a:p>
            <a:r>
              <a:rPr lang="en-US" dirty="0" smtClean="0"/>
              <a:t>Go through Readme.txt and understand all the steps</a:t>
            </a:r>
          </a:p>
          <a:p>
            <a:r>
              <a:rPr lang="en-US" dirty="0" smtClean="0"/>
              <a:t>Take the back up of the data</a:t>
            </a:r>
          </a:p>
          <a:p>
            <a:r>
              <a:rPr lang="en-US" dirty="0" smtClean="0"/>
              <a:t>Run the cluster in upgrade mode for some time</a:t>
            </a:r>
          </a:p>
          <a:p>
            <a:r>
              <a:rPr lang="en-US" dirty="0" smtClean="0"/>
              <a:t>Finalize the upgrade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*Go through the documentation for more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Add/Remove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one of the important tasks of the admin</a:t>
            </a:r>
          </a:p>
          <a:p>
            <a:r>
              <a:rPr lang="en-US" dirty="0" smtClean="0"/>
              <a:t>Different vendors comes with different sets of tools</a:t>
            </a:r>
          </a:p>
          <a:p>
            <a:r>
              <a:rPr lang="en-US" dirty="0" smtClean="0"/>
              <a:t>You should have only those services that are required</a:t>
            </a:r>
          </a:p>
          <a:p>
            <a:r>
              <a:rPr lang="en-US" dirty="0" smtClean="0"/>
              <a:t>It requires</a:t>
            </a:r>
          </a:p>
          <a:p>
            <a:pPr lvl="1"/>
            <a:r>
              <a:rPr lang="en-US" dirty="0" smtClean="0"/>
              <a:t>Understanding of architecture of component that is being added or deleted</a:t>
            </a:r>
          </a:p>
          <a:p>
            <a:pPr lvl="1"/>
            <a:r>
              <a:rPr lang="en-US" dirty="0" smtClean="0"/>
              <a:t>Impact on existing components due to adding or deleting particular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6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Add/Remove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 the service</a:t>
            </a:r>
          </a:p>
          <a:p>
            <a:pPr lvl="1"/>
            <a:r>
              <a:rPr lang="en-US" dirty="0" smtClean="0"/>
              <a:t>Understand the architecture of the service/tool</a:t>
            </a:r>
          </a:p>
          <a:p>
            <a:pPr lvl="1"/>
            <a:r>
              <a:rPr lang="en-US" dirty="0" smtClean="0"/>
              <a:t>Take care of pre-requisites like creating databases for repository</a:t>
            </a:r>
          </a:p>
          <a:p>
            <a:pPr lvl="1"/>
            <a:r>
              <a:rPr lang="en-US" dirty="0" smtClean="0"/>
              <a:t>Click on Add Service at cluster level</a:t>
            </a:r>
          </a:p>
          <a:p>
            <a:pPr lvl="1"/>
            <a:r>
              <a:rPr lang="en-US" dirty="0" smtClean="0"/>
              <a:t>Start the service</a:t>
            </a:r>
          </a:p>
          <a:p>
            <a:pPr lvl="1"/>
            <a:r>
              <a:rPr lang="en-US" dirty="0" smtClean="0"/>
              <a:t>Validate the service</a:t>
            </a:r>
          </a:p>
          <a:p>
            <a:r>
              <a:rPr lang="en-US" dirty="0" smtClean="0"/>
              <a:t>Remove Service</a:t>
            </a:r>
          </a:p>
          <a:p>
            <a:pPr lvl="1"/>
            <a:r>
              <a:rPr lang="en-US" dirty="0" smtClean="0"/>
              <a:t>Revise the architecture of the service/tool</a:t>
            </a:r>
          </a:p>
          <a:p>
            <a:pPr lvl="1"/>
            <a:r>
              <a:rPr lang="en-US" dirty="0" smtClean="0"/>
              <a:t>Stop the service</a:t>
            </a:r>
          </a:p>
          <a:p>
            <a:pPr lvl="1"/>
            <a:r>
              <a:rPr lang="en-US" dirty="0" smtClean="0"/>
              <a:t>Delete the service</a:t>
            </a:r>
          </a:p>
          <a:p>
            <a:pPr lvl="1"/>
            <a:r>
              <a:rPr lang="en-US" dirty="0" smtClean="0"/>
              <a:t>Clean up the remnants (like deleting the database created for repository)</a:t>
            </a:r>
          </a:p>
          <a:p>
            <a:pPr lvl="1"/>
            <a:r>
              <a:rPr lang="en-US" dirty="0" smtClean="0"/>
              <a:t>Validate whether all the services are running as expected.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Services - </a:t>
            </a:r>
            <a:r>
              <a:rPr lang="en-US" dirty="0" err="1" smtClean="0"/>
              <a:t>Ambari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Ambari</a:t>
            </a:r>
            <a:r>
              <a:rPr lang="en-US" dirty="0" smtClean="0"/>
              <a:t> do not let you delete a service on a click of button, instead it provide REST API to take care of those from command line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cwiki.apache.org</a:t>
            </a:r>
            <a:r>
              <a:rPr lang="en-US" dirty="0" smtClean="0"/>
              <a:t>/confluence/display/AMBARI/</a:t>
            </a:r>
            <a:r>
              <a:rPr lang="en-US" dirty="0" err="1" smtClean="0"/>
              <a:t>Using+APIs+to+delete+a+service+or+all+host+components+on+a+host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8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7212</TotalTime>
  <Words>1469</Words>
  <Application>Microsoft Macintosh PowerPoint</Application>
  <PresentationFormat>On-screen Show (4:3)</PresentationFormat>
  <Paragraphs>208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Agenda</vt:lpstr>
      <vt:lpstr>Overview</vt:lpstr>
      <vt:lpstr>Add or Delete user spaces</vt:lpstr>
      <vt:lpstr>Migration of data from one Hadoop cluster to another Hadoop cluster</vt:lpstr>
      <vt:lpstr>Upgrading software</vt:lpstr>
      <vt:lpstr>Add/Remove Services</vt:lpstr>
      <vt:lpstr>Add/Remove services</vt:lpstr>
      <vt:lpstr>Remove Services - Ambari</vt:lpstr>
      <vt:lpstr>Increasing/decreasing capacity of cluster</vt:lpstr>
      <vt:lpstr>Scale up/down</vt:lpstr>
      <vt:lpstr>Adding hosts in the cluster</vt:lpstr>
      <vt:lpstr>Removing hosts from the cluster</vt:lpstr>
      <vt:lpstr>Adding/Removing hosts in the cluster</vt:lpstr>
      <vt:lpstr>Ambari – Manage Ambari</vt:lpstr>
      <vt:lpstr>Ambari Views</vt:lpstr>
      <vt:lpstr>Ambari Views - Steps</vt:lpstr>
      <vt:lpstr>Supporting other teams</vt:lpstr>
      <vt:lpstr>Changing the parameters at run time</vt:lpstr>
      <vt:lpstr>Updating parameter files</vt:lpstr>
      <vt:lpstr>Troubleshooting the issues</vt:lpstr>
      <vt:lpstr>Alerts and Notifications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312</cp:revision>
  <dcterms:created xsi:type="dcterms:W3CDTF">2014-04-29T16:16:03Z</dcterms:created>
  <dcterms:modified xsi:type="dcterms:W3CDTF">2015-09-04T03:28:13Z</dcterms:modified>
</cp:coreProperties>
</file>