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65" r:id="rId2"/>
    <p:sldId id="280" r:id="rId3"/>
    <p:sldId id="279" r:id="rId4"/>
    <p:sldId id="281" r:id="rId5"/>
    <p:sldId id="282" r:id="rId6"/>
    <p:sldId id="285" r:id="rId7"/>
    <p:sldId id="284" r:id="rId8"/>
    <p:sldId id="283" r:id="rId9"/>
    <p:sldId id="290" r:id="rId10"/>
    <p:sldId id="287" r:id="rId11"/>
    <p:sldId id="286" r:id="rId12"/>
    <p:sldId id="288" r:id="rId13"/>
    <p:sldId id="289" r:id="rId14"/>
    <p:sldId id="291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7" d="100"/>
          <a:sy n="67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1/3/15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umount</a:t>
            </a:r>
            <a:r>
              <a:rPr lang="en-US" i="1" dirty="0"/>
              <a:t> </a:t>
            </a:r>
            <a:r>
              <a:rPr lang="en-US" i="1" dirty="0" err="1"/>
              <a:t>cm_processes</a:t>
            </a:r>
            <a:endParaRPr lang="en-US" i="1" dirty="0"/>
          </a:p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</a:t>
            </a:r>
            <a:r>
              <a:rPr lang="en-US" i="1" dirty="0" err="1"/>
              <a:t>usr</a:t>
            </a:r>
            <a:r>
              <a:rPr lang="en-US" i="1" dirty="0"/>
              <a:t>/share/</a:t>
            </a:r>
            <a:r>
              <a:rPr lang="en-US" i="1" dirty="0" err="1"/>
              <a:t>cmf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cloudera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/cache/yum/</a:t>
            </a:r>
            <a:r>
              <a:rPr lang="en-US" i="1" dirty="0" err="1"/>
              <a:t>cloudera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/log/</a:t>
            </a:r>
            <a:r>
              <a:rPr lang="en-US" i="1" dirty="0" err="1"/>
              <a:t>cloudera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cloudera</a:t>
            </a:r>
            <a:r>
              <a:rPr lang="en-US" i="1" dirty="0"/>
              <a:t>*</a:t>
            </a:r>
          </a:p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</a:t>
            </a:r>
            <a:r>
              <a:rPr lang="en-US" i="1" dirty="0" err="1"/>
              <a:t>dfs</a:t>
            </a:r>
            <a:r>
              <a:rPr lang="en-US" i="1" dirty="0"/>
              <a:t> /</a:t>
            </a:r>
            <a:r>
              <a:rPr lang="en-US" i="1" dirty="0" err="1"/>
              <a:t>mapred</a:t>
            </a:r>
            <a:r>
              <a:rPr lang="en-US" i="1" dirty="0"/>
              <a:t> /yarn </a:t>
            </a:r>
          </a:p>
          <a:p>
            <a:pPr lvl="1"/>
            <a:r>
              <a:rPr lang="en-US" b="1" i="1" dirty="0"/>
              <a:t>make sure </a:t>
            </a:r>
            <a:r>
              <a:rPr lang="en-US" b="1" i="1" dirty="0" err="1"/>
              <a:t>hdfs</a:t>
            </a:r>
            <a:r>
              <a:rPr lang="en-US" b="1" i="1" dirty="0"/>
              <a:t> or </a:t>
            </a:r>
            <a:r>
              <a:rPr lang="en-US" b="1" i="1" dirty="0" err="1"/>
              <a:t>mapred</a:t>
            </a:r>
            <a:r>
              <a:rPr lang="en-US" b="1" i="1" dirty="0"/>
              <a:t> or yarn paths are correct</a:t>
            </a:r>
          </a:p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/lib/flume-</a:t>
            </a:r>
            <a:r>
              <a:rPr lang="en-US" i="1" dirty="0" err="1"/>
              <a:t>ng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hadoop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/lib/hue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oozie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solr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sqoop</a:t>
            </a:r>
            <a:r>
              <a:rPr lang="en-US" i="1" dirty="0"/>
              <a:t>*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Cleanup the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Kill the following </a:t>
            </a:r>
            <a:r>
              <a:rPr lang="en-US" dirty="0" err="1"/>
              <a:t>Cloudera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 eco-system processes (if running ) on each node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hdfs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apred</a:t>
            </a:r>
            <a:endParaRPr lang="en-US" dirty="0" smtClean="0"/>
          </a:p>
          <a:p>
            <a:pPr lvl="1"/>
            <a:r>
              <a:rPr lang="en-US" dirty="0" err="1" smtClean="0"/>
              <a:t>cloudera</a:t>
            </a:r>
            <a:r>
              <a:rPr lang="en-US" dirty="0" err="1"/>
              <a:t>-</a:t>
            </a:r>
            <a:r>
              <a:rPr lang="en-US" dirty="0" err="1" smtClean="0"/>
              <a:t>scm</a:t>
            </a:r>
            <a:endParaRPr lang="en-US" dirty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base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ue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ookeeper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ozie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ive</a:t>
            </a:r>
          </a:p>
          <a:p>
            <a:pPr lvl="1"/>
            <a:r>
              <a:rPr lang="en-US" dirty="0" smtClean="0"/>
              <a:t>impala</a:t>
            </a:r>
          </a:p>
          <a:p>
            <a:pPr lvl="1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Cleanup the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/opt/</a:t>
            </a:r>
            <a:r>
              <a:rPr lang="en-US" i="1" dirty="0" err="1"/>
              <a:t>cloudera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cloudera</a:t>
            </a:r>
            <a:r>
              <a:rPr lang="en-US" i="1" dirty="0"/>
              <a:t>-</a:t>
            </a:r>
            <a:r>
              <a:rPr lang="en-US" i="1" dirty="0" err="1"/>
              <a:t>scm</a:t>
            </a:r>
            <a:r>
              <a:rPr lang="en-US" i="1" dirty="0"/>
              <a:t>-agent /</a:t>
            </a:r>
            <a:r>
              <a:rPr lang="en-US" i="1" dirty="0" err="1"/>
              <a:t>etc</a:t>
            </a:r>
            <a:r>
              <a:rPr lang="en-US" i="1" dirty="0"/>
              <a:t>/hive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hdfs</a:t>
            </a:r>
            <a:r>
              <a:rPr lang="en-US" i="1" dirty="0"/>
              <a:t>-* /</a:t>
            </a:r>
            <a:r>
              <a:rPr lang="en-US" i="1" dirty="0" err="1"/>
              <a:t>var</a:t>
            </a:r>
            <a:r>
              <a:rPr lang="en-US" i="1" dirty="0"/>
              <a:t>/lib/hive /</a:t>
            </a:r>
            <a:r>
              <a:rPr lang="en-US" i="1" dirty="0" err="1"/>
              <a:t>var</a:t>
            </a:r>
            <a:r>
              <a:rPr lang="en-US" i="1" dirty="0"/>
              <a:t>/lib/alternatives/hive-</a:t>
            </a:r>
            <a:r>
              <a:rPr lang="en-US" i="1" dirty="0" err="1"/>
              <a:t>conf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/alternatives/hive-</a:t>
            </a:r>
            <a:r>
              <a:rPr lang="en-US" i="1" dirty="0" err="1"/>
              <a:t>conf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hbase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/log/</a:t>
            </a:r>
            <a:r>
              <a:rPr lang="en-US" i="1" dirty="0" err="1"/>
              <a:t>impalad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/run/impala /</a:t>
            </a:r>
            <a:r>
              <a:rPr lang="en-US" i="1" dirty="0" err="1"/>
              <a:t>var</a:t>
            </a:r>
            <a:r>
              <a:rPr lang="en-US" i="1" dirty="0"/>
              <a:t>/lib/impala /</a:t>
            </a:r>
            <a:r>
              <a:rPr lang="en-US" i="1" dirty="0" err="1"/>
              <a:t>var</a:t>
            </a:r>
            <a:r>
              <a:rPr lang="en-US" i="1" dirty="0"/>
              <a:t>/run/sqoop2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solr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/run/zookeeper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hadoop-httpfs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/lib/alternatives/</a:t>
            </a:r>
            <a:r>
              <a:rPr lang="en-US" i="1" dirty="0" err="1"/>
              <a:t>hadoop-conf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/alternatives/</a:t>
            </a:r>
            <a:r>
              <a:rPr lang="en-US" i="1" dirty="0" err="1"/>
              <a:t>hadoop-conf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the files</a:t>
            </a:r>
          </a:p>
        </p:txBody>
      </p:sp>
    </p:spTree>
    <p:extLst>
      <p:ext uri="{BB962C8B-B14F-4D97-AF65-F5344CB8AC3E}">
        <p14:creationId xmlns:p14="http://schemas.microsoft.com/office/powerpoint/2010/main" val="386933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/</a:t>
            </a:r>
            <a:r>
              <a:rPr lang="en-US" i="1" dirty="0" err="1"/>
              <a:t>tmp</a:t>
            </a:r>
            <a:r>
              <a:rPr lang="en-US" i="1" dirty="0"/>
              <a:t>/.</a:t>
            </a:r>
            <a:r>
              <a:rPr lang="en-US" i="1" dirty="0" err="1"/>
              <a:t>scm_prepare_node.lock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the files</a:t>
            </a:r>
          </a:p>
        </p:txBody>
      </p:sp>
    </p:spTree>
    <p:extLst>
      <p:ext uri="{BB962C8B-B14F-4D97-AF65-F5344CB8AC3E}">
        <p14:creationId xmlns:p14="http://schemas.microsoft.com/office/powerpoint/2010/main" val="121582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7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Uninstall CDH5 and CM5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Stopping roles</a:t>
            </a:r>
          </a:p>
          <a:p>
            <a:r>
              <a:rPr lang="en-US" dirty="0" smtClean="0"/>
              <a:t>Remove parcels/packages</a:t>
            </a:r>
            <a:endParaRPr lang="en-US" dirty="0" smtClean="0"/>
          </a:p>
          <a:p>
            <a:r>
              <a:rPr lang="en-US" dirty="0" smtClean="0"/>
              <a:t>Stopping services</a:t>
            </a:r>
            <a:endParaRPr lang="en-US" dirty="0" smtClean="0"/>
          </a:p>
          <a:p>
            <a:r>
              <a:rPr lang="en-US" dirty="0" smtClean="0"/>
              <a:t>Uninstall CM and CDH</a:t>
            </a:r>
          </a:p>
          <a:p>
            <a:r>
              <a:rPr lang="en-US" dirty="0" smtClean="0"/>
              <a:t>Cleanup the files</a:t>
            </a:r>
          </a:p>
          <a:p>
            <a:r>
              <a:rPr lang="en-US" dirty="0" smtClean="0"/>
              <a:t>Drop MySQL databases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presentation we will see how to uninstall CDH and CM</a:t>
            </a:r>
          </a:p>
          <a:p>
            <a:r>
              <a:rPr lang="en-US" dirty="0" smtClean="0"/>
              <a:t>Cleanup all the files related to CDH and CM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Cloudera</a:t>
            </a:r>
            <a:r>
              <a:rPr lang="en-US" dirty="0" smtClean="0"/>
              <a:t> Manager WI</a:t>
            </a:r>
          </a:p>
          <a:p>
            <a:r>
              <a:rPr lang="en-US" dirty="0" smtClean="0"/>
              <a:t>Click on Hosts</a:t>
            </a:r>
          </a:p>
          <a:p>
            <a:r>
              <a:rPr lang="en-US" dirty="0" smtClean="0"/>
              <a:t>Select all hosts</a:t>
            </a:r>
          </a:p>
          <a:p>
            <a:r>
              <a:rPr lang="en-US" dirty="0" smtClean="0"/>
              <a:t>Stop all roles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downloaded parcels which were used for </a:t>
            </a:r>
            <a:r>
              <a:rPr lang="en-US" dirty="0" err="1"/>
              <a:t>installlation</a:t>
            </a:r>
            <a:r>
              <a:rPr lang="en-US" dirty="0"/>
              <a:t> purpose. On </a:t>
            </a:r>
            <a:r>
              <a:rPr lang="en-US" dirty="0" err="1"/>
              <a:t>Cloudera</a:t>
            </a:r>
            <a:r>
              <a:rPr lang="en-US" dirty="0"/>
              <a:t> Manager Admin console, click on Parcel indicator icon in the top navigation bar. For each installed parcel, </a:t>
            </a:r>
            <a:r>
              <a:rPr lang="en-US" dirty="0" err="1"/>
              <a:t>deactive</a:t>
            </a:r>
            <a:r>
              <a:rPr lang="en-US" dirty="0"/>
              <a:t> the parcel followed by removing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parcels/packages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all hosts and run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-agent </a:t>
            </a:r>
            <a:r>
              <a:rPr lang="en-US" dirty="0" err="1" smtClean="0"/>
              <a:t>hard_stop</a:t>
            </a:r>
            <a:endParaRPr lang="en-US" dirty="0" smtClean="0"/>
          </a:p>
          <a:p>
            <a:r>
              <a:rPr lang="en-US" dirty="0" smtClean="0"/>
              <a:t>Go to host on which </a:t>
            </a:r>
            <a:r>
              <a:rPr lang="en-US" dirty="0" err="1" smtClean="0"/>
              <a:t>cloudera</a:t>
            </a:r>
            <a:r>
              <a:rPr lang="en-US" dirty="0" smtClean="0"/>
              <a:t> manager server or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 is running and run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 </a:t>
            </a:r>
            <a:r>
              <a:rPr lang="en-US" dirty="0" err="1" smtClean="0"/>
              <a:t>hard_stop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8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sudo</a:t>
            </a:r>
            <a:r>
              <a:rPr lang="en-US" i="1" dirty="0"/>
              <a:t> /</a:t>
            </a:r>
            <a:r>
              <a:rPr lang="en-US" i="1" dirty="0" err="1"/>
              <a:t>usr</a:t>
            </a:r>
            <a:r>
              <a:rPr lang="en-US" i="1" dirty="0"/>
              <a:t>/share/</a:t>
            </a:r>
            <a:r>
              <a:rPr lang="en-US" i="1" dirty="0" err="1"/>
              <a:t>cmf</a:t>
            </a:r>
            <a:r>
              <a:rPr lang="en-US" i="1" dirty="0"/>
              <a:t>/uninstall-</a:t>
            </a:r>
            <a:r>
              <a:rPr lang="en-US" i="1" dirty="0" err="1"/>
              <a:t>cloudera</a:t>
            </a:r>
            <a:r>
              <a:rPr lang="en-US" i="1" dirty="0"/>
              <a:t>-</a:t>
            </a:r>
            <a:r>
              <a:rPr lang="en-US" i="1" dirty="0" err="1" smtClean="0"/>
              <a:t>manager.sh</a:t>
            </a:r>
            <a:endParaRPr lang="en-US" i="1" dirty="0" smtClean="0"/>
          </a:p>
          <a:p>
            <a:r>
              <a:rPr lang="en-US" i="1" dirty="0" err="1"/>
              <a:t>sudo</a:t>
            </a:r>
            <a:r>
              <a:rPr lang="en-US" i="1" dirty="0"/>
              <a:t> yum remove </a:t>
            </a:r>
            <a:r>
              <a:rPr lang="en-US" i="1" dirty="0" smtClean="0"/>
              <a:t>'</a:t>
            </a:r>
            <a:r>
              <a:rPr lang="en-US" i="1" dirty="0" err="1" smtClean="0"/>
              <a:t>cloudera</a:t>
            </a:r>
            <a:r>
              <a:rPr lang="en-US" i="1" dirty="0"/>
              <a:t>-manager-</a:t>
            </a:r>
            <a:r>
              <a:rPr lang="en-US" i="1" dirty="0" smtClean="0"/>
              <a:t>*'</a:t>
            </a:r>
          </a:p>
          <a:p>
            <a:r>
              <a:rPr lang="en-US" i="1" dirty="0" err="1" smtClean="0"/>
              <a:t>sudo</a:t>
            </a:r>
            <a:r>
              <a:rPr lang="en-US" i="1" dirty="0" smtClean="0"/>
              <a:t> yum clean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 CM and CDH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4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created for </a:t>
            </a:r>
            <a:r>
              <a:rPr lang="en-US" dirty="0" err="1" smtClean="0"/>
              <a:t>cloudera</a:t>
            </a:r>
            <a:r>
              <a:rPr lang="en-US" dirty="0" smtClean="0"/>
              <a:t> repository (</a:t>
            </a:r>
            <a:r>
              <a:rPr lang="en-US" dirty="0" err="1" smtClean="0"/>
              <a:t>rman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 created for hive </a:t>
            </a:r>
            <a:r>
              <a:rPr lang="en-US" dirty="0" err="1" smtClean="0"/>
              <a:t>metastore</a:t>
            </a:r>
            <a:r>
              <a:rPr lang="en-US" dirty="0" smtClean="0"/>
              <a:t> (hive)</a:t>
            </a:r>
          </a:p>
          <a:p>
            <a:r>
              <a:rPr lang="en-US" dirty="0" smtClean="0"/>
              <a:t>Any other databases created to support CDH and CM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MySQL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5159</TotalTime>
  <Words>528</Words>
  <Application>Microsoft Macintosh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PowerPoint Presentation</vt:lpstr>
      <vt:lpstr>PowerPoint Presentation</vt:lpstr>
      <vt:lpstr>Agenda</vt:lpstr>
      <vt:lpstr>Overview</vt:lpstr>
      <vt:lpstr>Stopping roles</vt:lpstr>
      <vt:lpstr>Remove parcels/packages</vt:lpstr>
      <vt:lpstr>Stopping services</vt:lpstr>
      <vt:lpstr>Uninstall CM and CDH</vt:lpstr>
      <vt:lpstr>Drop MySQL databases</vt:lpstr>
      <vt:lpstr>Cleanup the files</vt:lpstr>
      <vt:lpstr>Cleanup the files</vt:lpstr>
      <vt:lpstr>Cleanup the files</vt:lpstr>
      <vt:lpstr>Cleanup the files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231</cp:revision>
  <dcterms:created xsi:type="dcterms:W3CDTF">2014-04-29T16:16:03Z</dcterms:created>
  <dcterms:modified xsi:type="dcterms:W3CDTF">2015-01-04T14:06:51Z</dcterms:modified>
</cp:coreProperties>
</file>