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80" r:id="rId2"/>
    <p:sldId id="279" r:id="rId3"/>
    <p:sldId id="281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2" d="100"/>
          <a:sy n="72" d="100"/>
        </p:scale>
        <p:origin x="-17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Interview 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Map Reduce</a:t>
            </a:r>
            <a:endParaRPr lang="en-US" dirty="0" smtClean="0"/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err="1" smtClean="0"/>
              <a:t>Sqoop</a:t>
            </a: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err="1" smtClean="0"/>
              <a:t>Oozie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consolidate all important technical questions for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party 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different Hadoop, HDFS and Map Reduce daemons?</a:t>
            </a:r>
          </a:p>
          <a:p>
            <a:r>
              <a:rPr lang="en-US" dirty="0" smtClean="0"/>
              <a:t>How data can be copied in and out of HDFS?</a:t>
            </a:r>
          </a:p>
          <a:p>
            <a:r>
              <a:rPr lang="en-US" dirty="0" smtClean="0"/>
              <a:t>What is Namenode Web UI and what is default port number?</a:t>
            </a:r>
          </a:p>
          <a:p>
            <a:r>
              <a:rPr lang="en-US" dirty="0" smtClean="0"/>
              <a:t>How do you restore and recover </a:t>
            </a:r>
            <a:r>
              <a:rPr lang="en-US" dirty="0" err="1" smtClean="0"/>
              <a:t>namenode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happens when </a:t>
            </a:r>
            <a:r>
              <a:rPr lang="en-US" dirty="0" err="1" smtClean="0"/>
              <a:t>Namenode</a:t>
            </a:r>
            <a:r>
              <a:rPr lang="en-US" dirty="0" smtClean="0"/>
              <a:t> goes down?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Namenode</a:t>
            </a:r>
            <a:r>
              <a:rPr lang="en-US" dirty="0" smtClean="0"/>
              <a:t> HA or Active Passive configuration?</a:t>
            </a:r>
          </a:p>
          <a:p>
            <a:r>
              <a:rPr lang="en-US" dirty="0" smtClean="0"/>
              <a:t>What is fault tolerance and how it is taken care with respect to HDFS?</a:t>
            </a:r>
          </a:p>
          <a:p>
            <a:r>
              <a:rPr lang="en-US" dirty="0" smtClean="0"/>
              <a:t>What is Heartbeat?</a:t>
            </a:r>
          </a:p>
          <a:p>
            <a:r>
              <a:rPr lang="en-US" dirty="0" smtClean="0"/>
              <a:t>How is security handled while setting up </a:t>
            </a:r>
            <a:r>
              <a:rPr lang="en-US" dirty="0" err="1" smtClean="0"/>
              <a:t>Hadoop</a:t>
            </a:r>
            <a:r>
              <a:rPr lang="en-US" dirty="0" smtClean="0"/>
              <a:t> cluster? (Kerberos and ACLs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set user quotas?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different daemon processes?</a:t>
            </a:r>
          </a:p>
          <a:p>
            <a:r>
              <a:rPr lang="en-US" dirty="0" smtClean="0"/>
              <a:t>What is application master?</a:t>
            </a:r>
          </a:p>
          <a:p>
            <a:r>
              <a:rPr lang="en-US" dirty="0" smtClean="0"/>
              <a:t>What is default port number of Resource Manager UI?</a:t>
            </a:r>
          </a:p>
          <a:p>
            <a:r>
              <a:rPr lang="en-US" dirty="0"/>
              <a:t>What are different type of schedulers?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</TotalTime>
  <Words>174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Overview</vt:lpstr>
      <vt:lpstr>3rd party tools</vt:lpstr>
      <vt:lpstr>HDFS</vt:lpstr>
      <vt:lpstr>Map Reduce</vt:lpstr>
      <vt:lpstr>Tez</vt:lpstr>
      <vt:lpstr>Pig</vt:lpstr>
      <vt:lpstr>Hive</vt:lpstr>
      <vt:lpstr>Sqoop</vt:lpstr>
      <vt:lpstr>HBase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308</cp:revision>
  <dcterms:created xsi:type="dcterms:W3CDTF">2014-04-29T16:16:03Z</dcterms:created>
  <dcterms:modified xsi:type="dcterms:W3CDTF">2015-09-01T04:20:17Z</dcterms:modified>
</cp:coreProperties>
</file>