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80" r:id="rId2"/>
    <p:sldId id="279" r:id="rId3"/>
    <p:sldId id="281" r:id="rId4"/>
    <p:sldId id="28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113" d="100"/>
          <a:sy n="113" d="100"/>
        </p:scale>
        <p:origin x="-14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9/6/15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2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9/6/15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9/6/15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9/6/15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6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7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Interview 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sqoop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sqoop</a:t>
            </a:r>
            <a:r>
              <a:rPr lang="en-US" dirty="0" smtClean="0"/>
              <a:t> connects to relational databases?</a:t>
            </a:r>
          </a:p>
          <a:p>
            <a:r>
              <a:rPr lang="en-US" dirty="0" smtClean="0"/>
              <a:t>What is the difference between </a:t>
            </a:r>
            <a:r>
              <a:rPr lang="en-US" dirty="0" err="1" smtClean="0"/>
              <a:t>sqoop</a:t>
            </a:r>
            <a:r>
              <a:rPr lang="en-US" dirty="0" smtClean="0"/>
              <a:t> import and export?</a:t>
            </a:r>
          </a:p>
          <a:p>
            <a:r>
              <a:rPr lang="en-US" dirty="0" smtClean="0"/>
              <a:t>What are the challenges you come across while using </a:t>
            </a:r>
            <a:r>
              <a:rPr lang="en-US" dirty="0" err="1" smtClean="0"/>
              <a:t>sqoop</a:t>
            </a:r>
            <a:r>
              <a:rPr lang="en-US" dirty="0" smtClean="0"/>
              <a:t> import?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HBase</a:t>
            </a:r>
            <a:r>
              <a:rPr lang="en-US" dirty="0" smtClean="0"/>
              <a:t>? How it is different from Hive or RDBMS like Oracle?</a:t>
            </a:r>
          </a:p>
          <a:p>
            <a:r>
              <a:rPr lang="en-US" dirty="0" smtClean="0"/>
              <a:t>What are the components that needs to be set up?</a:t>
            </a:r>
          </a:p>
          <a:p>
            <a:r>
              <a:rPr lang="en-US" dirty="0" smtClean="0"/>
              <a:t>How do you run </a:t>
            </a:r>
            <a:r>
              <a:rPr lang="en-US" dirty="0" err="1" smtClean="0"/>
              <a:t>hbase</a:t>
            </a:r>
            <a:r>
              <a:rPr lang="en-US" dirty="0" smtClean="0"/>
              <a:t> commands?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5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Map Reduce</a:t>
            </a:r>
          </a:p>
          <a:p>
            <a:r>
              <a:rPr lang="en-US" dirty="0" err="1" smtClean="0"/>
              <a:t>Tez</a:t>
            </a:r>
            <a:endParaRPr lang="en-US" dirty="0" smtClean="0"/>
          </a:p>
          <a:p>
            <a:r>
              <a:rPr lang="en-US" dirty="0" smtClean="0"/>
              <a:t>Pig</a:t>
            </a:r>
          </a:p>
          <a:p>
            <a:r>
              <a:rPr lang="en-US" dirty="0" smtClean="0"/>
              <a:t>Hive</a:t>
            </a:r>
            <a:endParaRPr lang="en-US" dirty="0"/>
          </a:p>
          <a:p>
            <a:r>
              <a:rPr lang="en-US" dirty="0" err="1" smtClean="0"/>
              <a:t>Sqoop</a:t>
            </a:r>
            <a:endParaRPr lang="en-US" dirty="0" smtClean="0"/>
          </a:p>
          <a:p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err="1" smtClean="0"/>
              <a:t>Oozie</a:t>
            </a:r>
            <a:endParaRPr lang="en-US" dirty="0" smtClean="0"/>
          </a:p>
          <a:p>
            <a:r>
              <a:rPr lang="en-US" dirty="0" smtClean="0"/>
              <a:t>Capacity Planning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consolidate all important technical questions for </a:t>
            </a:r>
            <a:r>
              <a:rPr lang="en-US" dirty="0" err="1" smtClean="0"/>
              <a:t>Hadoop</a:t>
            </a:r>
            <a:r>
              <a:rPr lang="en-US" dirty="0" smtClean="0"/>
              <a:t> Administration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</a:t>
            </a:r>
            <a:r>
              <a:rPr lang="en-US" baseline="30000" smtClean="0"/>
              <a:t>rd</a:t>
            </a:r>
            <a:r>
              <a:rPr lang="en-US" smtClean="0"/>
              <a:t> party tools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8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are different Hadoop, HDFS and Map Reduce daemons?</a:t>
            </a:r>
          </a:p>
          <a:p>
            <a:r>
              <a:rPr lang="en-US" dirty="0" smtClean="0"/>
              <a:t>How data can be copied in and out of HDFS?</a:t>
            </a:r>
          </a:p>
          <a:p>
            <a:r>
              <a:rPr lang="en-US" dirty="0" smtClean="0"/>
              <a:t>What is Namenode Web UI and what is default port number?</a:t>
            </a:r>
          </a:p>
          <a:p>
            <a:r>
              <a:rPr lang="en-US" dirty="0" smtClean="0"/>
              <a:t>How do you restore and recover </a:t>
            </a:r>
            <a:r>
              <a:rPr lang="en-US" dirty="0" err="1" smtClean="0"/>
              <a:t>namenode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happens when </a:t>
            </a:r>
            <a:r>
              <a:rPr lang="en-US" dirty="0" err="1" smtClean="0"/>
              <a:t>Namenode</a:t>
            </a:r>
            <a:r>
              <a:rPr lang="en-US" dirty="0" smtClean="0"/>
              <a:t> goes down?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Namenode</a:t>
            </a:r>
            <a:r>
              <a:rPr lang="en-US" dirty="0" smtClean="0"/>
              <a:t> HA or Active Passive configuration?</a:t>
            </a:r>
          </a:p>
          <a:p>
            <a:r>
              <a:rPr lang="en-US" dirty="0" smtClean="0"/>
              <a:t>What is fault tolerance and how it is taken care with respect to HDFS?</a:t>
            </a:r>
          </a:p>
          <a:p>
            <a:r>
              <a:rPr lang="en-US" dirty="0" smtClean="0"/>
              <a:t>What is Heartbeat?</a:t>
            </a:r>
          </a:p>
          <a:p>
            <a:r>
              <a:rPr lang="en-US" dirty="0" smtClean="0"/>
              <a:t>How is security handled while setting up </a:t>
            </a:r>
            <a:r>
              <a:rPr lang="en-US" dirty="0" err="1" smtClean="0"/>
              <a:t>Hadoop</a:t>
            </a:r>
            <a:r>
              <a:rPr lang="en-US" dirty="0" smtClean="0"/>
              <a:t> cluster? (Kerberos and ACLs)</a:t>
            </a:r>
          </a:p>
          <a:p>
            <a:r>
              <a:rPr lang="en-US" dirty="0" smtClean="0"/>
              <a:t>How to set user quotas?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3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different daemon processes?</a:t>
            </a:r>
          </a:p>
          <a:p>
            <a:r>
              <a:rPr lang="en-US" dirty="0" smtClean="0"/>
              <a:t>What is application master?</a:t>
            </a:r>
          </a:p>
          <a:p>
            <a:r>
              <a:rPr lang="en-US" dirty="0" smtClean="0"/>
              <a:t>What is default port number of Resource Manager UI?</a:t>
            </a:r>
          </a:p>
          <a:p>
            <a:r>
              <a:rPr lang="en-US" dirty="0"/>
              <a:t>What are different type of schedulers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split size and how can you control that while submitting the jobs?</a:t>
            </a:r>
          </a:p>
          <a:p>
            <a:r>
              <a:rPr lang="en-US" dirty="0" smtClean="0"/>
              <a:t>How can you override any parameter </a:t>
            </a:r>
            <a:r>
              <a:rPr lang="en-US" dirty="0" smtClean="0"/>
              <a:t>while running map reduce jobs?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5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purpose of </a:t>
            </a:r>
            <a:r>
              <a:rPr lang="en-US" dirty="0" err="1" smtClean="0"/>
              <a:t>Tez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hive architecture?</a:t>
            </a:r>
          </a:p>
          <a:p>
            <a:r>
              <a:rPr lang="en-US" dirty="0" smtClean="0"/>
              <a:t>How do you setup Hive?</a:t>
            </a:r>
          </a:p>
          <a:p>
            <a:r>
              <a:rPr lang="en-US" dirty="0" smtClean="0"/>
              <a:t>What is the purpose of hive </a:t>
            </a:r>
            <a:r>
              <a:rPr lang="en-US" dirty="0" err="1" smtClean="0"/>
              <a:t>metastore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you add 3</a:t>
            </a:r>
            <a:r>
              <a:rPr lang="en-US" baseline="30000" dirty="0" smtClean="0"/>
              <a:t>rd</a:t>
            </a:r>
            <a:r>
              <a:rPr lang="en-US" dirty="0" smtClean="0"/>
              <a:t> party user defined functions to hive?</a:t>
            </a:r>
          </a:p>
          <a:p>
            <a:r>
              <a:rPr lang="en-US" dirty="0" smtClean="0"/>
              <a:t>What is the difference between RDBMS like Oracle and Hive?</a:t>
            </a:r>
          </a:p>
          <a:p>
            <a:r>
              <a:rPr lang="en-US" dirty="0" smtClean="0"/>
              <a:t>How can you run hive from command prompt?</a:t>
            </a:r>
          </a:p>
          <a:p>
            <a:r>
              <a:rPr lang="en-US" dirty="0" smtClean="0"/>
              <a:t>How can you change the parameter values while running queries?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8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8279</TotalTime>
  <Words>341</Words>
  <Application>Microsoft Macintosh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Agenda</vt:lpstr>
      <vt:lpstr>Overview</vt:lpstr>
      <vt:lpstr>3rd party tools</vt:lpstr>
      <vt:lpstr>HDFS</vt:lpstr>
      <vt:lpstr>Map Reduce</vt:lpstr>
      <vt:lpstr>Tez</vt:lpstr>
      <vt:lpstr>Pig</vt:lpstr>
      <vt:lpstr>Hive</vt:lpstr>
      <vt:lpstr>Sqoop</vt:lpstr>
      <vt:lpstr>HBase</vt:lpstr>
      <vt:lpstr>Capacity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319</cp:revision>
  <dcterms:created xsi:type="dcterms:W3CDTF">2014-04-29T16:16:03Z</dcterms:created>
  <dcterms:modified xsi:type="dcterms:W3CDTF">2015-09-06T00:31:51Z</dcterms:modified>
</cp:coreProperties>
</file>