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65" r:id="rId2"/>
    <p:sldId id="280" r:id="rId3"/>
    <p:sldId id="279" r:id="rId4"/>
    <p:sldId id="275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84" d="100"/>
          <a:sy n="84" d="100"/>
        </p:scale>
        <p:origin x="-8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12/6/14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DE208D-7564-4296-8E04-23AC3E064C0F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D25CE4-ADAF-4059-ABA2-141220E630ED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6806D-A723-4AF6-81A5-B834FAD74726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EF097-511E-4A39-B887-743E45CBA906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85FCB-8524-42D5-A40A-2F99E5C3E7D8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3E977D-637B-4096-B936-E1A637334F64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823A3-1EC4-48DF-BAAF-ED1C7A85F0D2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28BFC6-AF5F-4DC0-B088-1D980938E003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A5EB-80FD-44E1-A565-D0A36D298C59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FDFBF1-D1F0-4443-941A-FB66DAB2747D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8E6C0E-841F-4B36-A84F-5C356414D90B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953B7D-DCD9-4820-A960-E75F751A466A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53400" cy="21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latin typeface="Cambria" pitchFamily="18" charset="0"/>
              </a:rPr>
              <a:t>We believe strongly in building solid, long-lasting relationships with our clients and deliver quality services in a cost-effective way. </a:t>
            </a:r>
          </a:p>
          <a:p>
            <a:pPr>
              <a:buNone/>
            </a:pPr>
            <a:r>
              <a:rPr lang="en-US" dirty="0" smtClean="0"/>
              <a:t>  </a:t>
            </a:r>
          </a:p>
          <a:p>
            <a:pPr>
              <a:buNone/>
            </a:pPr>
            <a:r>
              <a:rPr lang="en-US" dirty="0" smtClean="0"/>
              <a:t>                                     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ambria" pitchFamily="18" charset="0"/>
              </a:rPr>
              <a:t>Our Promise</a:t>
            </a:r>
            <a:endParaRPr lang="en-US" sz="4400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352800"/>
            <a:ext cx="2295525" cy="1990725"/>
          </a:xfrm>
          <a:prstGeom prst="rect">
            <a:avLst/>
          </a:prstGeom>
        </p:spPr>
      </p:pic>
      <p:pic>
        <p:nvPicPr>
          <p:cNvPr id="6" name="Picture 5" descr="Novisync_Logo_High_R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2293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2484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0198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25042" y="2133600"/>
            <a:ext cx="561705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rush Script MT" panose="03060802040406070304" pitchFamily="66" charset="0"/>
              </a:rPr>
              <a:t>Thank You</a:t>
            </a:r>
            <a:endParaRPr lang="en-US" sz="120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6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2107</TotalTime>
  <Words>33</Words>
  <Application>Microsoft Macintosh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PowerPoint Presentation</vt:lpstr>
      <vt:lpstr>PowerPoint Presentation</vt:lpstr>
      <vt:lpstr>PowerPoint Presentation</vt:lpstr>
      <vt:lpstr>Our Promise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Durga Gadiraju</cp:lastModifiedBy>
  <cp:revision>88</cp:revision>
  <dcterms:created xsi:type="dcterms:W3CDTF">2014-04-29T16:16:03Z</dcterms:created>
  <dcterms:modified xsi:type="dcterms:W3CDTF">2014-12-06T23:58:48Z</dcterms:modified>
</cp:coreProperties>
</file>