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F093-1FF3-E94B-AA74-74847054DF9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tversity" TargetMode="External"/><Relationship Id="rId2" Type="http://schemas.openxmlformats.org/officeDocument/2006/relationships/hyperlink" Target="http://www.youtube.com/c/TechnologyMen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itversity" TargetMode="External"/><Relationship Id="rId5" Type="http://schemas.openxmlformats.org/officeDocument/2006/relationships/hyperlink" Target="https://in.linkedin.com/in/durga0gadiraju" TargetMode="External"/><Relationship Id="rId4" Type="http://schemas.openxmlformats.org/officeDocument/2006/relationships/hyperlink" Target="https://www.facebook.com/durga.v.gadiraj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3lOOj9qlWk&amp;list=PLf0swTFhTI8pOZ4VBSGerKUmF9USWL6vd&amp;index=2" TargetMode="External"/><Relationship Id="rId2" Type="http://schemas.openxmlformats.org/officeDocument/2006/relationships/hyperlink" Target="https://www.youtube.com/playlist?list=PLf0swTFhTI8ohyodrzJrBiy5U8tRd39w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provision nodes from AWS (Amazon Web Services)?</a:t>
            </a:r>
          </a:p>
          <a:p>
            <a:r>
              <a:rPr lang="en-US" dirty="0" smtClean="0"/>
              <a:t>Linux commands and scripting for Hadoop Installation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Distribution of Hadoop</a:t>
            </a:r>
          </a:p>
          <a:p>
            <a:r>
              <a:rPr lang="en-US" dirty="0" smtClean="0"/>
              <a:t>Installation, Configuration and management of Hadoop eco system</a:t>
            </a:r>
          </a:p>
          <a:p>
            <a:r>
              <a:rPr lang="en-US" dirty="0" smtClean="0"/>
              <a:t>Tips and techniques to improve productivity for </a:t>
            </a:r>
            <a:r>
              <a:rPr lang="en-US" dirty="0" smtClean="0"/>
              <a:t>Admins</a:t>
            </a:r>
          </a:p>
          <a:p>
            <a:r>
              <a:rPr lang="en-US" dirty="0" smtClean="0"/>
              <a:t>Foundation for development using Hadoop Map Reduce and other eco system tools</a:t>
            </a:r>
          </a:p>
          <a:p>
            <a:r>
              <a:rPr lang="en-US" dirty="0" smtClean="0"/>
              <a:t>End to end POC using Hive, Hue and Tableau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have long term rapport, we can make it working for all of us. Learning is life time activity, if we collaborate it is not only enjoyable but also memorable.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Determined</a:t>
            </a:r>
          </a:p>
          <a:p>
            <a:r>
              <a:rPr lang="en-US" dirty="0" smtClean="0"/>
              <a:t>Most likely 8:30 to 11:30 Central time on Saturdays and </a:t>
            </a:r>
            <a:r>
              <a:rPr lang="en-US" dirty="0" smtClean="0"/>
              <a:t>Sundays</a:t>
            </a:r>
            <a:r>
              <a:rPr lang="en-US" dirty="0" smtClean="0"/>
              <a:t>, provided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aving </a:t>
            </a:r>
            <a:r>
              <a:rPr lang="en-US" dirty="0" smtClean="0"/>
              <a:t>50+ people </a:t>
            </a:r>
            <a:r>
              <a:rPr lang="en-US" dirty="0" err="1" smtClean="0"/>
              <a:t>webex</a:t>
            </a:r>
            <a:r>
              <a:rPr lang="en-US" dirty="0" smtClean="0"/>
              <a:t> online works with out issues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0-7 years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Administrator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Big Data Developer</a:t>
            </a:r>
          </a:p>
          <a:p>
            <a:r>
              <a:rPr lang="en-US" dirty="0" smtClean="0"/>
              <a:t>3-12 years</a:t>
            </a:r>
            <a:endParaRPr lang="en-US" dirty="0"/>
          </a:p>
          <a:p>
            <a:pPr lvl="1"/>
            <a:r>
              <a:rPr lang="en-US" dirty="0" err="1" smtClean="0"/>
              <a:t>DevOps</a:t>
            </a:r>
            <a:r>
              <a:rPr lang="en-US" dirty="0" smtClean="0"/>
              <a:t> Engineer</a:t>
            </a:r>
          </a:p>
          <a:p>
            <a:pPr lvl="1"/>
            <a:r>
              <a:rPr lang="en-US" dirty="0" smtClean="0"/>
              <a:t>Entry level architects</a:t>
            </a:r>
          </a:p>
          <a:p>
            <a:r>
              <a:rPr lang="en-US" dirty="0" smtClean="0"/>
              <a:t>12+ years, Infrastructure Architect/Solutions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IT Resourceful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Professional with 11+ years of experience</a:t>
            </a:r>
          </a:p>
          <a:p>
            <a:r>
              <a:rPr lang="en-US" dirty="0" smtClean="0"/>
              <a:t>Passion about professional mentor, career counseling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Hands on expert in providing end to end solutions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Subscribe </a:t>
            </a:r>
            <a:r>
              <a:rPr lang="en-US" dirty="0" smtClean="0">
                <a:hlinkClick r:id="rId2"/>
              </a:rPr>
              <a:t>http://www.youtube.com/c/TechnologyMentor</a:t>
            </a:r>
            <a:r>
              <a:rPr lang="en-US" dirty="0" smtClean="0"/>
              <a:t>, to learn many technologies in future</a:t>
            </a:r>
          </a:p>
          <a:p>
            <a:r>
              <a:rPr lang="en-US" dirty="0" smtClean="0"/>
              <a:t>Follow me</a:t>
            </a:r>
          </a:p>
          <a:p>
            <a:pPr lvl="1"/>
            <a:r>
              <a:rPr lang="en-US" dirty="0" smtClean="0"/>
              <a:t>Like </a:t>
            </a:r>
            <a:r>
              <a:rPr lang="en-US" dirty="0" smtClean="0">
                <a:hlinkClick r:id="rId3"/>
              </a:rPr>
              <a:t>https://www.facebook.com/itversity</a:t>
            </a:r>
            <a:endParaRPr lang="en-US" dirty="0" smtClean="0"/>
          </a:p>
          <a:p>
            <a:pPr lvl="1"/>
            <a:r>
              <a:rPr lang="en-US" dirty="0" smtClean="0"/>
              <a:t>Connect </a:t>
            </a:r>
            <a:r>
              <a:rPr lang="en-US" dirty="0" smtClean="0">
                <a:hlinkClick r:id="rId4"/>
              </a:rPr>
              <a:t>https://www.facebook.com/durga.v.gadiraju</a:t>
            </a:r>
            <a:endParaRPr lang="en-US" dirty="0" smtClean="0"/>
          </a:p>
          <a:p>
            <a:pPr lvl="1"/>
            <a:r>
              <a:rPr lang="en-US" dirty="0" smtClean="0"/>
              <a:t>Connect </a:t>
            </a:r>
            <a:r>
              <a:rPr lang="en-US" dirty="0" smtClean="0">
                <a:hlinkClick r:id="rId5"/>
              </a:rPr>
              <a:t>https://in.linkedin.com/in/durga0gadiraju</a:t>
            </a:r>
            <a:endParaRPr lang="en-US" dirty="0" smtClean="0"/>
          </a:p>
          <a:p>
            <a:pPr lvl="1"/>
            <a:r>
              <a:rPr lang="en-US" dirty="0" smtClean="0"/>
              <a:t>Tweet </a:t>
            </a:r>
            <a:r>
              <a:rPr lang="en-US" dirty="0" smtClean="0">
                <a:hlinkClick r:id="rId6"/>
              </a:rPr>
              <a:t>https://twitter.com/itversity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Desired Audience</a:t>
            </a:r>
          </a:p>
          <a:p>
            <a:r>
              <a:rPr lang="en-US" dirty="0" smtClean="0"/>
              <a:t>Course content</a:t>
            </a:r>
          </a:p>
          <a:p>
            <a:r>
              <a:rPr lang="en-US" dirty="0" smtClean="0"/>
              <a:t>Lab (AWS)</a:t>
            </a:r>
          </a:p>
          <a:p>
            <a:r>
              <a:rPr lang="en-US" dirty="0" smtClean="0"/>
              <a:t>Pre-requisites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What you will learn?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Targeted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IT professionals who want to get overview of Big Data and learn </a:t>
            </a:r>
            <a:r>
              <a:rPr lang="en-US" dirty="0" err="1" smtClean="0"/>
              <a:t>Hadoop</a:t>
            </a:r>
            <a:r>
              <a:rPr lang="en-US" dirty="0" smtClean="0"/>
              <a:t> administration as well as Development.</a:t>
            </a:r>
          </a:p>
          <a:p>
            <a:r>
              <a:rPr lang="en-US" dirty="0" smtClean="0"/>
              <a:t>Prerequisites: Basic knowledge of Linux, Java or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Provisioning servers from AWS (not related to Hadoop)</a:t>
            </a:r>
          </a:p>
          <a:p>
            <a:r>
              <a:rPr lang="en-US" dirty="0" smtClean="0"/>
              <a:t>Install Prerequisites (mostly Linux)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/</a:t>
            </a:r>
            <a:r>
              <a:rPr lang="en-US" dirty="0" err="1" smtClean="0"/>
              <a:t>Cloudera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Setting up Hadoop eco system (Hadoop, Hive, Impala, Pig, </a:t>
            </a:r>
            <a:r>
              <a:rPr lang="en-US" dirty="0" err="1" smtClean="0"/>
              <a:t>Sqoop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Machines on your PC/Mac</a:t>
            </a:r>
          </a:p>
          <a:p>
            <a:pPr lvl="1"/>
            <a:r>
              <a:rPr lang="en-US" dirty="0" smtClean="0"/>
              <a:t>Amazon Web Services</a:t>
            </a:r>
            <a:endParaRPr lang="en-US" dirty="0" smtClean="0"/>
          </a:p>
          <a:p>
            <a:r>
              <a:rPr lang="en-US" dirty="0" smtClean="0"/>
              <a:t>Training process 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Understand basic map reduce programming use Java</a:t>
            </a:r>
          </a:p>
          <a:p>
            <a:pPr lvl="1"/>
            <a:r>
              <a:rPr lang="en-US" dirty="0" smtClean="0"/>
              <a:t>Understand tools like Hive, Pig and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End to end POC which covers </a:t>
            </a:r>
            <a:r>
              <a:rPr lang="en-US" dirty="0" err="1" smtClean="0"/>
              <a:t>Hadoop</a:t>
            </a:r>
            <a:r>
              <a:rPr lang="en-US" dirty="0" smtClean="0"/>
              <a:t>, Hive, </a:t>
            </a:r>
            <a:r>
              <a:rPr lang="en-US" dirty="0" err="1" smtClean="0"/>
              <a:t>Sqoop</a:t>
            </a:r>
            <a:r>
              <a:rPr lang="en-US" dirty="0" smtClean="0"/>
              <a:t> as well as Tableau</a:t>
            </a:r>
            <a:endParaRPr lang="en-US" dirty="0"/>
          </a:p>
          <a:p>
            <a:r>
              <a:rPr lang="en-US" dirty="0" smtClean="0"/>
              <a:t>Exercises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while in the class</a:t>
            </a:r>
          </a:p>
          <a:p>
            <a:r>
              <a:rPr lang="en-US" dirty="0" smtClean="0"/>
              <a:t>Use PC or Mac to create 4 node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If windows install Cygwin with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https://www.youtube.com/playlist?list=PLf0swTFhTI8ohyodrzJrBiy5U8tRd39wQ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If Mac, you need to use terminal</a:t>
            </a:r>
          </a:p>
          <a:p>
            <a:pPr>
              <a:buFontTx/>
              <a:buChar char="•"/>
            </a:pPr>
            <a:r>
              <a:rPr lang="en-US" dirty="0" smtClean="0"/>
              <a:t>16 GB laptop (Mac or PC) is highly recommended, otherwise one need to spend money on AWS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For details about AWS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https://www.youtube.com/watch?v=B3lOOj9qlWk&amp;list=PLf0swTFhTI8pOZ4VBSGerKUmF9USWL6vd&amp;index=</a:t>
            </a:r>
            <a:r>
              <a:rPr lang="en-US" dirty="0" smtClean="0">
                <a:hlinkClick r:id="rId3"/>
              </a:rPr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the course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Lab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Setting up cluster on your cloud (you need to provision the servers for non AWS cloud)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Laptops with 16 GB+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443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Big Data Training</vt:lpstr>
      <vt:lpstr>Mission</vt:lpstr>
      <vt:lpstr>About Me</vt:lpstr>
      <vt:lpstr>Agenda</vt:lpstr>
      <vt:lpstr>Desired Audience</vt:lpstr>
      <vt:lpstr>Course Content</vt:lpstr>
      <vt:lpstr>Lab</vt:lpstr>
      <vt:lpstr>Pre-requisites</vt:lpstr>
      <vt:lpstr>Support</vt:lpstr>
      <vt:lpstr>What you will learn? </vt:lpstr>
      <vt:lpstr>Schedule</vt:lpstr>
      <vt:lpstr>Targeted Jobs</vt:lpstr>
    </vt:vector>
  </TitlesOfParts>
  <Company>Symphony Teleca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Gadiraju</dc:creator>
  <cp:lastModifiedBy>Microsoft account</cp:lastModifiedBy>
  <cp:revision>22</cp:revision>
  <dcterms:created xsi:type="dcterms:W3CDTF">2015-08-13T03:49:23Z</dcterms:created>
  <dcterms:modified xsi:type="dcterms:W3CDTF">2015-08-16T15:44:10Z</dcterms:modified>
</cp:coreProperties>
</file>