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80" r:id="rId2"/>
    <p:sldId id="305" r:id="rId3"/>
    <p:sldId id="306" r:id="rId4"/>
    <p:sldId id="279" r:id="rId5"/>
    <p:sldId id="281" r:id="rId6"/>
    <p:sldId id="298" r:id="rId7"/>
    <p:sldId id="303" r:id="rId8"/>
    <p:sldId id="299" r:id="rId9"/>
    <p:sldId id="304" r:id="rId10"/>
    <p:sldId id="300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08" d="100"/>
          <a:sy n="108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smtClean="0"/>
              <a:t>Tez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parameter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tez-site.xml</a:t>
            </a:r>
            <a:endParaRPr lang="en-US" dirty="0" smtClean="0"/>
          </a:p>
          <a:p>
            <a:r>
              <a:rPr lang="en-US" dirty="0" err="1" smtClean="0"/>
              <a:t>tez-env.sh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log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log files</a:t>
            </a:r>
          </a:p>
          <a:p>
            <a:r>
              <a:rPr lang="en-US" dirty="0" smtClean="0"/>
              <a:t>Typically jobs will not be run on </a:t>
            </a:r>
            <a:r>
              <a:rPr lang="en-US" dirty="0" err="1" smtClean="0"/>
              <a:t>Tez</a:t>
            </a:r>
            <a:r>
              <a:rPr lang="en-US" dirty="0" smtClean="0"/>
              <a:t> directly instead they will be run either by using Pig or Hive. Hence one need to look at Pig log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Demo and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 -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– client only (no daemons)</a:t>
            </a:r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err="1" smtClean="0"/>
              <a:t>tez-site.xml</a:t>
            </a:r>
            <a:endParaRPr lang="en-US" dirty="0" smtClean="0"/>
          </a:p>
          <a:p>
            <a:pPr lvl="1"/>
            <a:r>
              <a:rPr lang="en-US" dirty="0" err="1" smtClean="0"/>
              <a:t>tez-env.sh</a:t>
            </a:r>
            <a:endParaRPr lang="en-US" dirty="0" smtClean="0"/>
          </a:p>
          <a:p>
            <a:r>
              <a:rPr lang="en-US" dirty="0" smtClean="0"/>
              <a:t>Log files – Not applicable</a:t>
            </a:r>
          </a:p>
          <a:p>
            <a:r>
              <a:rPr lang="en-US" dirty="0" smtClean="0"/>
              <a:t>Demo and Validation – Not applicable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Tez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 log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Tez</a:t>
            </a:r>
            <a:r>
              <a:rPr lang="en-US" dirty="0" smtClean="0"/>
              <a:t> is an application framework on top of YARN to allow complex directed acyclic graph (DAG) to process data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 can be used to run Apache Hive queries as well as Apache Pig Latin scripts. Hive queries or Pig scripts will be run as </a:t>
            </a:r>
            <a:r>
              <a:rPr lang="en-US" dirty="0" err="1" smtClean="0"/>
              <a:t>Tez</a:t>
            </a:r>
            <a:r>
              <a:rPr lang="en-US" dirty="0" smtClean="0"/>
              <a:t> jobs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 comes out of the box with </a:t>
            </a:r>
            <a:r>
              <a:rPr lang="en-US" dirty="0" err="1" smtClean="0"/>
              <a:t>Hortonworks</a:t>
            </a:r>
            <a:r>
              <a:rPr lang="en-US" dirty="0" smtClean="0"/>
              <a:t>, but not with other vendors like </a:t>
            </a:r>
            <a:r>
              <a:rPr lang="en-US" dirty="0" err="1" smtClean="0"/>
              <a:t>Cloudera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client only tool, as it uses YARN but not Map Reduce to process the data</a:t>
            </a:r>
          </a:p>
          <a:p>
            <a:r>
              <a:rPr lang="en-US" dirty="0" smtClean="0"/>
              <a:t>It tries to fine tune Hive or Pig queries which spawns into multiple jobs by eliminating HDFS between dependent map reduce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Architecture vs. Map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4140765" cy="426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7400"/>
            <a:ext cx="4009626" cy="36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Ambari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Tez</a:t>
            </a:r>
            <a:r>
              <a:rPr lang="en-US" dirty="0" smtClean="0"/>
              <a:t> on the gateway or client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6342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308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Learning Pattern</vt:lpstr>
      <vt:lpstr>Learning Pattern - Tez</vt:lpstr>
      <vt:lpstr>Agenda</vt:lpstr>
      <vt:lpstr>Overview</vt:lpstr>
      <vt:lpstr>Tez Architecture</vt:lpstr>
      <vt:lpstr>Tez Architecture vs. Map Reduce</vt:lpstr>
      <vt:lpstr>Setup Tez</vt:lpstr>
      <vt:lpstr>6 node cluster</vt:lpstr>
      <vt:lpstr>Tez parameter files</vt:lpstr>
      <vt:lpstr>Tez log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272</cp:revision>
  <dcterms:created xsi:type="dcterms:W3CDTF">2014-04-29T16:16:03Z</dcterms:created>
  <dcterms:modified xsi:type="dcterms:W3CDTF">2015-08-29T04:28:43Z</dcterms:modified>
</cp:coreProperties>
</file>