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80" r:id="rId2"/>
    <p:sldId id="279" r:id="rId3"/>
    <p:sldId id="281" r:id="rId4"/>
    <p:sldId id="282" r:id="rId5"/>
    <p:sldId id="285" r:id="rId6"/>
    <p:sldId id="284" r:id="rId7"/>
    <p:sldId id="291" r:id="rId8"/>
    <p:sldId id="283" r:id="rId9"/>
    <p:sldId id="292" r:id="rId10"/>
    <p:sldId id="290" r:id="rId11"/>
    <p:sldId id="287" r:id="rId12"/>
    <p:sldId id="286" r:id="rId13"/>
    <p:sldId id="288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96" d="100"/>
          <a:sy n="96" d="100"/>
        </p:scale>
        <p:origin x="-120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9/4/15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4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7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5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Dropping the cluster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MySQL databases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created for </a:t>
            </a:r>
            <a:r>
              <a:rPr lang="en-US" dirty="0" err="1" smtClean="0"/>
              <a:t>cloudera</a:t>
            </a:r>
            <a:r>
              <a:rPr lang="en-US" dirty="0" smtClean="0"/>
              <a:t> repository (</a:t>
            </a:r>
            <a:r>
              <a:rPr lang="en-US" dirty="0" err="1" smtClean="0"/>
              <a:t>rman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 created for hive </a:t>
            </a:r>
            <a:r>
              <a:rPr lang="en-US" dirty="0" err="1" smtClean="0"/>
              <a:t>metastore</a:t>
            </a:r>
            <a:r>
              <a:rPr lang="en-US" dirty="0" smtClean="0"/>
              <a:t> (hive)</a:t>
            </a:r>
          </a:p>
          <a:p>
            <a:r>
              <a:rPr lang="en-US" dirty="0" smtClean="0"/>
              <a:t>Any other databases created to support CDH and CM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6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Cleanup the </a:t>
            </a:r>
            <a:r>
              <a:rPr lang="en-US" dirty="0" smtClean="0"/>
              <a:t>files – </a:t>
            </a:r>
            <a:r>
              <a:rPr lang="en-US" dirty="0" err="1" smtClean="0"/>
              <a:t>Cloudera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umount</a:t>
            </a:r>
            <a:r>
              <a:rPr lang="en-US" i="1" dirty="0"/>
              <a:t> </a:t>
            </a:r>
            <a:r>
              <a:rPr lang="en-US" i="1" dirty="0" err="1"/>
              <a:t>cm_processes</a:t>
            </a:r>
            <a:endParaRPr lang="en-US" i="1" dirty="0"/>
          </a:p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-</a:t>
            </a:r>
            <a:r>
              <a:rPr lang="en-US" i="1" dirty="0" err="1"/>
              <a:t>Rf</a:t>
            </a:r>
            <a:r>
              <a:rPr lang="en-US" i="1" dirty="0"/>
              <a:t> /</a:t>
            </a:r>
            <a:r>
              <a:rPr lang="en-US" i="1" dirty="0" err="1"/>
              <a:t>usr</a:t>
            </a:r>
            <a:r>
              <a:rPr lang="en-US" i="1" dirty="0"/>
              <a:t>/share/</a:t>
            </a:r>
            <a:r>
              <a:rPr lang="en-US" i="1" dirty="0" err="1"/>
              <a:t>cmf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cloudera</a:t>
            </a:r>
            <a:r>
              <a:rPr lang="en-US" i="1" dirty="0"/>
              <a:t>* /</a:t>
            </a:r>
            <a:r>
              <a:rPr lang="en-US" i="1" dirty="0" err="1"/>
              <a:t>var</a:t>
            </a:r>
            <a:r>
              <a:rPr lang="en-US" i="1" dirty="0"/>
              <a:t>/cache/yum/</a:t>
            </a:r>
            <a:r>
              <a:rPr lang="en-US" i="1" dirty="0" err="1"/>
              <a:t>cloudera</a:t>
            </a:r>
            <a:r>
              <a:rPr lang="en-US" i="1" dirty="0"/>
              <a:t>* /</a:t>
            </a:r>
            <a:r>
              <a:rPr lang="en-US" i="1" dirty="0" err="1"/>
              <a:t>var</a:t>
            </a:r>
            <a:r>
              <a:rPr lang="en-US" i="1" dirty="0"/>
              <a:t>/log/</a:t>
            </a:r>
            <a:r>
              <a:rPr lang="en-US" i="1" dirty="0" err="1"/>
              <a:t>cloudera</a:t>
            </a:r>
            <a:r>
              <a:rPr lang="en-US" i="1" dirty="0"/>
              <a:t>*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cloudera</a:t>
            </a:r>
            <a:r>
              <a:rPr lang="en-US" i="1" dirty="0"/>
              <a:t>*</a:t>
            </a:r>
          </a:p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-</a:t>
            </a:r>
            <a:r>
              <a:rPr lang="en-US" i="1" dirty="0" err="1"/>
              <a:t>Rf</a:t>
            </a:r>
            <a:r>
              <a:rPr lang="en-US" i="1" dirty="0"/>
              <a:t> /</a:t>
            </a:r>
            <a:r>
              <a:rPr lang="en-US" i="1" dirty="0" err="1"/>
              <a:t>dfs</a:t>
            </a:r>
            <a:r>
              <a:rPr lang="en-US" i="1" dirty="0"/>
              <a:t> /</a:t>
            </a:r>
            <a:r>
              <a:rPr lang="en-US" i="1" dirty="0" err="1"/>
              <a:t>mapred</a:t>
            </a:r>
            <a:r>
              <a:rPr lang="en-US" i="1" dirty="0"/>
              <a:t> /yarn </a:t>
            </a:r>
          </a:p>
          <a:p>
            <a:pPr lvl="1"/>
            <a:r>
              <a:rPr lang="en-US" b="1" i="1" dirty="0"/>
              <a:t>make sure </a:t>
            </a:r>
            <a:r>
              <a:rPr lang="en-US" b="1" i="1" dirty="0" err="1"/>
              <a:t>hdfs</a:t>
            </a:r>
            <a:r>
              <a:rPr lang="en-US" b="1" i="1" dirty="0"/>
              <a:t> or </a:t>
            </a:r>
            <a:r>
              <a:rPr lang="en-US" b="1" i="1" dirty="0" err="1"/>
              <a:t>mapred</a:t>
            </a:r>
            <a:r>
              <a:rPr lang="en-US" b="1" i="1" dirty="0"/>
              <a:t> or yarn paths are correct</a:t>
            </a:r>
          </a:p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-</a:t>
            </a:r>
            <a:r>
              <a:rPr lang="en-US" i="1" dirty="0" err="1"/>
              <a:t>Rf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/lib/flume-</a:t>
            </a:r>
            <a:r>
              <a:rPr lang="en-US" i="1" dirty="0" err="1"/>
              <a:t>ng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hadoop</a:t>
            </a:r>
            <a:r>
              <a:rPr lang="en-US" i="1" dirty="0"/>
              <a:t>* /</a:t>
            </a:r>
            <a:r>
              <a:rPr lang="en-US" i="1" dirty="0" err="1"/>
              <a:t>var</a:t>
            </a:r>
            <a:r>
              <a:rPr lang="en-US" i="1" dirty="0"/>
              <a:t>/lib/hue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oozie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solr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</a:t>
            </a:r>
            <a:r>
              <a:rPr lang="en-US" i="1" dirty="0" err="1"/>
              <a:t>sqoop</a:t>
            </a:r>
            <a:r>
              <a:rPr lang="en-US" i="1" dirty="0"/>
              <a:t>*</a:t>
            </a:r>
            <a:endParaRPr lang="en-US" b="1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Cleanup the </a:t>
            </a:r>
            <a:r>
              <a:rPr lang="en-US" dirty="0" smtClean="0"/>
              <a:t>files – </a:t>
            </a:r>
            <a:r>
              <a:rPr lang="en-US" dirty="0" err="1" smtClean="0"/>
              <a:t>Cloudera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Kill the following </a:t>
            </a:r>
            <a:r>
              <a:rPr lang="en-US" dirty="0" smtClean="0"/>
              <a:t>Monitoring tool/</a:t>
            </a:r>
            <a:r>
              <a:rPr lang="en-US" dirty="0" err="1"/>
              <a:t>Hadoop</a:t>
            </a:r>
            <a:r>
              <a:rPr lang="en-US" dirty="0"/>
              <a:t> eco-system processes (if running ) on each node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hdfs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apred</a:t>
            </a:r>
            <a:endParaRPr lang="en-US" dirty="0" smtClean="0"/>
          </a:p>
          <a:p>
            <a:pPr lvl="1"/>
            <a:r>
              <a:rPr lang="en-US" dirty="0" err="1" smtClean="0"/>
              <a:t>cloudera</a:t>
            </a:r>
            <a:r>
              <a:rPr lang="en-US" dirty="0" err="1"/>
              <a:t>-</a:t>
            </a:r>
            <a:r>
              <a:rPr lang="en-US" dirty="0" err="1" smtClean="0"/>
              <a:t>scm</a:t>
            </a:r>
            <a:endParaRPr lang="en-US" dirty="0"/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base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ue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ookeeper</a:t>
            </a:r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ozie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ive</a:t>
            </a:r>
          </a:p>
          <a:p>
            <a:pPr lvl="1"/>
            <a:r>
              <a:rPr lang="en-US" dirty="0" smtClean="0"/>
              <a:t>impala</a:t>
            </a:r>
          </a:p>
          <a:p>
            <a:pPr lvl="1"/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the </a:t>
            </a:r>
            <a:r>
              <a:rPr lang="en-US" dirty="0" smtClean="0"/>
              <a:t>files – </a:t>
            </a:r>
            <a:r>
              <a:rPr lang="en-US" dirty="0" err="1" smtClean="0"/>
              <a:t>Cloudera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-</a:t>
            </a:r>
            <a:r>
              <a:rPr lang="en-US" i="1" dirty="0" err="1"/>
              <a:t>Rf</a:t>
            </a:r>
            <a:r>
              <a:rPr lang="en-US" i="1" dirty="0"/>
              <a:t> /opt/</a:t>
            </a:r>
            <a:r>
              <a:rPr lang="en-US" i="1" dirty="0" err="1"/>
              <a:t>cloudera</a:t>
            </a:r>
            <a:r>
              <a:rPr lang="en-US" i="1" dirty="0"/>
              <a:t> 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 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cloudera</a:t>
            </a:r>
            <a:r>
              <a:rPr lang="en-US" i="1" dirty="0"/>
              <a:t>-</a:t>
            </a:r>
            <a:r>
              <a:rPr lang="en-US" i="1" dirty="0" err="1"/>
              <a:t>scm</a:t>
            </a:r>
            <a:r>
              <a:rPr lang="en-US" i="1" dirty="0"/>
              <a:t>-agent /</a:t>
            </a:r>
            <a:r>
              <a:rPr lang="en-US" i="1" dirty="0" err="1"/>
              <a:t>etc</a:t>
            </a:r>
            <a:r>
              <a:rPr lang="en-US" i="1" dirty="0"/>
              <a:t>/hive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hdfs</a:t>
            </a:r>
            <a:r>
              <a:rPr lang="en-US" i="1" dirty="0"/>
              <a:t>-* /</a:t>
            </a:r>
            <a:r>
              <a:rPr lang="en-US" i="1" dirty="0" err="1"/>
              <a:t>var</a:t>
            </a:r>
            <a:r>
              <a:rPr lang="en-US" i="1" dirty="0"/>
              <a:t>/lib/hive /</a:t>
            </a:r>
            <a:r>
              <a:rPr lang="en-US" i="1" dirty="0" err="1"/>
              <a:t>var</a:t>
            </a:r>
            <a:r>
              <a:rPr lang="en-US" i="1" dirty="0"/>
              <a:t>/lib/alternatives/hive-</a:t>
            </a:r>
            <a:r>
              <a:rPr lang="en-US" i="1" dirty="0" err="1"/>
              <a:t>conf</a:t>
            </a:r>
            <a:r>
              <a:rPr lang="en-US" i="1" dirty="0"/>
              <a:t> /</a:t>
            </a:r>
            <a:r>
              <a:rPr lang="en-US" i="1" dirty="0" err="1"/>
              <a:t>etc</a:t>
            </a:r>
            <a:r>
              <a:rPr lang="en-US" i="1" dirty="0"/>
              <a:t>/alternatives/hive-</a:t>
            </a:r>
            <a:r>
              <a:rPr lang="en-US" i="1" dirty="0" err="1"/>
              <a:t>conf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hbase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/log/</a:t>
            </a:r>
            <a:r>
              <a:rPr lang="en-US" i="1" dirty="0" err="1"/>
              <a:t>impalad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/run/impala /</a:t>
            </a:r>
            <a:r>
              <a:rPr lang="en-US" i="1" dirty="0" err="1"/>
              <a:t>var</a:t>
            </a:r>
            <a:r>
              <a:rPr lang="en-US" i="1" dirty="0"/>
              <a:t>/lib/impala /</a:t>
            </a:r>
            <a:r>
              <a:rPr lang="en-US" i="1" dirty="0" err="1"/>
              <a:t>var</a:t>
            </a:r>
            <a:r>
              <a:rPr lang="en-US" i="1" dirty="0"/>
              <a:t>/run/sqoop2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solr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/run/zookeeper /</a:t>
            </a:r>
            <a:r>
              <a:rPr lang="en-US" i="1" dirty="0" err="1"/>
              <a:t>var</a:t>
            </a:r>
            <a:r>
              <a:rPr lang="en-US" i="1" dirty="0"/>
              <a:t>/run/</a:t>
            </a:r>
            <a:r>
              <a:rPr lang="en-US" i="1" dirty="0" err="1"/>
              <a:t>hadoop-httpfs</a:t>
            </a:r>
            <a:r>
              <a:rPr lang="en-US" i="1" dirty="0"/>
              <a:t> /</a:t>
            </a:r>
            <a:r>
              <a:rPr lang="en-US" i="1" dirty="0" err="1"/>
              <a:t>var</a:t>
            </a:r>
            <a:r>
              <a:rPr lang="en-US" i="1" dirty="0"/>
              <a:t>/lib/alternatives/</a:t>
            </a:r>
            <a:r>
              <a:rPr lang="en-US" i="1" dirty="0" err="1"/>
              <a:t>hadoop-conf</a:t>
            </a:r>
            <a:r>
              <a:rPr lang="en-US" i="1" dirty="0"/>
              <a:t> /</a:t>
            </a:r>
            <a:r>
              <a:rPr lang="en-US" i="1" dirty="0" err="1"/>
              <a:t>etc</a:t>
            </a:r>
            <a:r>
              <a:rPr lang="en-US" i="1" dirty="0"/>
              <a:t>/alternatives/</a:t>
            </a:r>
            <a:r>
              <a:rPr lang="en-US" i="1" dirty="0" err="1"/>
              <a:t>hadoop-conf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 the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sudo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/</a:t>
            </a:r>
            <a:r>
              <a:rPr lang="en-US" i="1" dirty="0" err="1"/>
              <a:t>tmp</a:t>
            </a:r>
            <a:r>
              <a:rPr lang="en-US" i="1" dirty="0"/>
              <a:t>/.</a:t>
            </a:r>
            <a:r>
              <a:rPr lang="en-US" i="1" dirty="0" err="1" smtClean="0"/>
              <a:t>scm_prepare_node.lock</a:t>
            </a:r>
            <a:r>
              <a:rPr lang="en-US" i="1" dirty="0" smtClean="0"/>
              <a:t> (</a:t>
            </a:r>
            <a:r>
              <a:rPr lang="en-US" i="1" dirty="0" err="1" smtClean="0"/>
              <a:t>Cloudera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Delete all the files under </a:t>
            </a:r>
            <a:r>
              <a:rPr lang="en-US" i="1" dirty="0" err="1" smtClean="0"/>
              <a:t>namenode</a:t>
            </a:r>
            <a:r>
              <a:rPr lang="en-US" i="1" dirty="0" smtClean="0"/>
              <a:t> and </a:t>
            </a:r>
            <a:r>
              <a:rPr lang="en-US" i="1" dirty="0" err="1" smtClean="0"/>
              <a:t>datanode</a:t>
            </a:r>
            <a:r>
              <a:rPr lang="en-US" i="1" dirty="0" smtClean="0"/>
              <a:t> directories (for </a:t>
            </a:r>
            <a:r>
              <a:rPr lang="en-US" i="1" smtClean="0"/>
              <a:t>compliance purpose)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Stopping roles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 - Remove parcels/packages</a:t>
            </a:r>
            <a:endParaRPr lang="en-US" dirty="0" smtClean="0"/>
          </a:p>
          <a:p>
            <a:r>
              <a:rPr lang="en-US" dirty="0" smtClean="0"/>
              <a:t>Stopping services</a:t>
            </a:r>
          </a:p>
          <a:p>
            <a:r>
              <a:rPr lang="en-US" dirty="0" smtClean="0"/>
              <a:t>Uninstall </a:t>
            </a:r>
            <a:r>
              <a:rPr lang="en-US" dirty="0" smtClean="0"/>
              <a:t>Monitoring tool and </a:t>
            </a:r>
            <a:r>
              <a:rPr lang="en-US" dirty="0" err="1" smtClean="0"/>
              <a:t>Hadoop</a:t>
            </a:r>
            <a:r>
              <a:rPr lang="en-US" dirty="0" smtClean="0"/>
              <a:t> Packages</a:t>
            </a:r>
            <a:endParaRPr lang="en-US" dirty="0" smtClean="0"/>
          </a:p>
          <a:p>
            <a:r>
              <a:rPr lang="en-US" dirty="0" smtClean="0"/>
              <a:t>Cleanup the files</a:t>
            </a:r>
          </a:p>
          <a:p>
            <a:r>
              <a:rPr lang="en-US" dirty="0" smtClean="0"/>
              <a:t>Drop MySQL databases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presentation we will see how to uninstall </a:t>
            </a:r>
            <a:r>
              <a:rPr lang="en-US" dirty="0" smtClean="0"/>
              <a:t>Monitoring tools as well as </a:t>
            </a:r>
            <a:r>
              <a:rPr lang="en-US" dirty="0" err="1" smtClean="0"/>
              <a:t>Hadoop</a:t>
            </a:r>
            <a:r>
              <a:rPr lang="en-US" dirty="0" smtClean="0"/>
              <a:t> distribution</a:t>
            </a:r>
            <a:endParaRPr lang="en-US" dirty="0" smtClean="0"/>
          </a:p>
          <a:p>
            <a:r>
              <a:rPr lang="en-US" dirty="0" smtClean="0"/>
              <a:t>Cleanup all the files related to </a:t>
            </a:r>
            <a:r>
              <a:rPr lang="en-US" dirty="0" smtClean="0"/>
              <a:t>Monitoring tools as well as </a:t>
            </a:r>
            <a:r>
              <a:rPr lang="en-US" dirty="0" err="1" smtClean="0"/>
              <a:t>Hadoop</a:t>
            </a:r>
            <a:r>
              <a:rPr lang="en-US" dirty="0" smtClean="0"/>
              <a:t> distribution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roles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smtClean="0"/>
              <a:t>Monitoring tools</a:t>
            </a:r>
            <a:endParaRPr lang="en-US" dirty="0" smtClean="0"/>
          </a:p>
          <a:p>
            <a:r>
              <a:rPr lang="en-US" dirty="0" smtClean="0"/>
              <a:t>Click on Hosts</a:t>
            </a:r>
          </a:p>
          <a:p>
            <a:r>
              <a:rPr lang="en-US" dirty="0" smtClean="0"/>
              <a:t>Select all hosts</a:t>
            </a:r>
          </a:p>
          <a:p>
            <a:r>
              <a:rPr lang="en-US" dirty="0" smtClean="0"/>
              <a:t>Stop all roles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Cloudera</a:t>
            </a:r>
            <a:r>
              <a:rPr lang="en-US" dirty="0" smtClean="0"/>
              <a:t> - Remove </a:t>
            </a:r>
            <a:r>
              <a:rPr lang="en-US" dirty="0" smtClean="0"/>
              <a:t>parcels/packages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downloaded parcels which were used for </a:t>
            </a:r>
            <a:r>
              <a:rPr lang="en-US" dirty="0" err="1"/>
              <a:t>installlation</a:t>
            </a:r>
            <a:r>
              <a:rPr lang="en-US" dirty="0"/>
              <a:t> purpose. On </a:t>
            </a:r>
            <a:r>
              <a:rPr lang="en-US" dirty="0" err="1"/>
              <a:t>Cloudera</a:t>
            </a:r>
            <a:r>
              <a:rPr lang="en-US" dirty="0"/>
              <a:t> Manager Admin console, click on Parcel indicator icon in the top navigation bar. For each installed parcel, </a:t>
            </a:r>
            <a:r>
              <a:rPr lang="en-US" dirty="0" err="1"/>
              <a:t>deactive</a:t>
            </a:r>
            <a:r>
              <a:rPr lang="en-US" dirty="0"/>
              <a:t> the parcel followed by removing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</a:t>
            </a:r>
            <a:r>
              <a:rPr lang="en-US" dirty="0" smtClean="0"/>
              <a:t>services - </a:t>
            </a:r>
            <a:r>
              <a:rPr lang="en-US" dirty="0" err="1" smtClean="0"/>
              <a:t>Cloudera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all hosts and run</a:t>
            </a:r>
          </a:p>
          <a:p>
            <a:pPr lvl="1"/>
            <a:r>
              <a:rPr lang="en-US" dirty="0" smtClean="0"/>
              <a:t>service 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-agent </a:t>
            </a:r>
            <a:r>
              <a:rPr lang="en-US" dirty="0" err="1" smtClean="0"/>
              <a:t>hard_stop</a:t>
            </a:r>
            <a:endParaRPr lang="en-US" dirty="0" smtClean="0"/>
          </a:p>
          <a:p>
            <a:r>
              <a:rPr lang="en-US" dirty="0" smtClean="0"/>
              <a:t>Go to host on which </a:t>
            </a:r>
            <a:r>
              <a:rPr lang="en-US" dirty="0" err="1" smtClean="0"/>
              <a:t>cloudera</a:t>
            </a:r>
            <a:r>
              <a:rPr lang="en-US" dirty="0" smtClean="0"/>
              <a:t> manager server or 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 is running and run</a:t>
            </a:r>
          </a:p>
          <a:p>
            <a:pPr lvl="1"/>
            <a:r>
              <a:rPr lang="en-US" dirty="0" smtClean="0"/>
              <a:t>service 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 </a:t>
            </a:r>
            <a:r>
              <a:rPr lang="en-US" dirty="0" err="1" smtClean="0"/>
              <a:t>hard_stop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</a:t>
            </a:r>
            <a:r>
              <a:rPr lang="en-US" dirty="0" smtClean="0"/>
              <a:t>services - </a:t>
            </a:r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all hosts and run</a:t>
            </a:r>
          </a:p>
          <a:p>
            <a:pPr lvl="1"/>
            <a:r>
              <a:rPr lang="en-US" dirty="0" err="1" smtClean="0"/>
              <a:t>ambari</a:t>
            </a:r>
            <a:r>
              <a:rPr lang="en-US" dirty="0" smtClean="0"/>
              <a:t>-agent stop</a:t>
            </a:r>
            <a:endParaRPr lang="en-US" dirty="0" smtClean="0"/>
          </a:p>
          <a:p>
            <a:r>
              <a:rPr lang="en-US" dirty="0" smtClean="0"/>
              <a:t>Go to host on which </a:t>
            </a:r>
            <a:r>
              <a:rPr lang="en-US" dirty="0" err="1" smtClean="0"/>
              <a:t>ambari</a:t>
            </a:r>
            <a:r>
              <a:rPr lang="en-US" dirty="0" smtClean="0"/>
              <a:t> server run</a:t>
            </a:r>
            <a:endParaRPr lang="en-US" dirty="0" smtClean="0"/>
          </a:p>
          <a:p>
            <a:pPr lvl="1"/>
            <a:r>
              <a:rPr lang="en-US" dirty="0" err="1" smtClean="0"/>
              <a:t>ambari</a:t>
            </a:r>
            <a:r>
              <a:rPr lang="en-US" dirty="0" smtClean="0"/>
              <a:t>-server stop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 CM and CDH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sudo</a:t>
            </a:r>
            <a:r>
              <a:rPr lang="en-US" i="1" dirty="0"/>
              <a:t> /</a:t>
            </a:r>
            <a:r>
              <a:rPr lang="en-US" i="1" dirty="0" err="1"/>
              <a:t>usr</a:t>
            </a:r>
            <a:r>
              <a:rPr lang="en-US" i="1" dirty="0"/>
              <a:t>/share/</a:t>
            </a:r>
            <a:r>
              <a:rPr lang="en-US" i="1" dirty="0" err="1"/>
              <a:t>cmf</a:t>
            </a:r>
            <a:r>
              <a:rPr lang="en-US" i="1" dirty="0"/>
              <a:t>/uninstall-</a:t>
            </a:r>
            <a:r>
              <a:rPr lang="en-US" i="1" dirty="0" err="1"/>
              <a:t>cloudera</a:t>
            </a:r>
            <a:r>
              <a:rPr lang="en-US" i="1" dirty="0"/>
              <a:t>-</a:t>
            </a:r>
            <a:r>
              <a:rPr lang="en-US" i="1" dirty="0" err="1" smtClean="0"/>
              <a:t>manager.sh</a:t>
            </a:r>
            <a:endParaRPr lang="en-US" i="1" dirty="0" smtClean="0"/>
          </a:p>
          <a:p>
            <a:r>
              <a:rPr lang="en-US" i="1" dirty="0" err="1"/>
              <a:t>sudo</a:t>
            </a:r>
            <a:r>
              <a:rPr lang="en-US" i="1" dirty="0"/>
              <a:t> yum remove </a:t>
            </a:r>
            <a:r>
              <a:rPr lang="en-US" i="1" dirty="0" smtClean="0"/>
              <a:t>'</a:t>
            </a:r>
            <a:r>
              <a:rPr lang="en-US" i="1" dirty="0" err="1" smtClean="0"/>
              <a:t>cloudera</a:t>
            </a:r>
            <a:r>
              <a:rPr lang="en-US" i="1" dirty="0"/>
              <a:t>-manager-</a:t>
            </a:r>
            <a:r>
              <a:rPr lang="en-US" i="1" dirty="0" smtClean="0"/>
              <a:t>*'</a:t>
            </a:r>
          </a:p>
          <a:p>
            <a:r>
              <a:rPr lang="en-US" i="1" dirty="0" err="1" smtClean="0"/>
              <a:t>sudo</a:t>
            </a:r>
            <a:r>
              <a:rPr lang="en-US" i="1" dirty="0" smtClean="0"/>
              <a:t> yum clean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Uninstall </a:t>
            </a:r>
            <a:r>
              <a:rPr lang="en-US" dirty="0" err="1" smtClean="0"/>
              <a:t>ambari</a:t>
            </a:r>
            <a:r>
              <a:rPr lang="en-US" dirty="0"/>
              <a:t> </a:t>
            </a:r>
            <a:r>
              <a:rPr lang="en-US" dirty="0" smtClean="0"/>
              <a:t>and HDP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/>
              <a:t>yum remove </a:t>
            </a:r>
            <a:r>
              <a:rPr lang="en-US" i="1" dirty="0" smtClean="0"/>
              <a:t>'*</a:t>
            </a:r>
            <a:r>
              <a:rPr lang="en-US" i="1" dirty="0" err="1" smtClean="0"/>
              <a:t>ambari</a:t>
            </a:r>
            <a:r>
              <a:rPr lang="en-US" i="1" dirty="0" smtClean="0"/>
              <a:t>*'</a:t>
            </a:r>
          </a:p>
          <a:p>
            <a:r>
              <a:rPr lang="en-US" i="1" dirty="0" err="1" smtClean="0"/>
              <a:t>sudo</a:t>
            </a:r>
            <a:r>
              <a:rPr lang="en-US" i="1" dirty="0" smtClean="0"/>
              <a:t> yum remove '*</a:t>
            </a:r>
            <a:r>
              <a:rPr lang="en-US" i="1" dirty="0" err="1" smtClean="0"/>
              <a:t>hdp</a:t>
            </a:r>
            <a:r>
              <a:rPr lang="en-US" i="1" dirty="0" smtClean="0"/>
              <a:t>*'</a:t>
            </a:r>
            <a:endParaRPr lang="en-US" i="1" dirty="0" smtClean="0"/>
          </a:p>
          <a:p>
            <a:r>
              <a:rPr lang="en-US" i="1" dirty="0" err="1" smtClean="0"/>
              <a:t>sudo</a:t>
            </a:r>
            <a:r>
              <a:rPr lang="en-US" i="1" dirty="0" smtClean="0"/>
              <a:t> yum clean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5258</TotalTime>
  <Words>587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Agenda</vt:lpstr>
      <vt:lpstr>Overview</vt:lpstr>
      <vt:lpstr>Stopping roles</vt:lpstr>
      <vt:lpstr>Cloudera - Remove parcels/packages</vt:lpstr>
      <vt:lpstr>Stopping services - Cloudera</vt:lpstr>
      <vt:lpstr>Stopping services - Ambari</vt:lpstr>
      <vt:lpstr>Uninstall CM and CDH</vt:lpstr>
      <vt:lpstr>Uninstall ambari and HDP</vt:lpstr>
      <vt:lpstr>Drop MySQL databases</vt:lpstr>
      <vt:lpstr>Cleanup the files – Cloudera</vt:lpstr>
      <vt:lpstr>Cleanup the files – Cloudera </vt:lpstr>
      <vt:lpstr>Cleanup the files – Cloudera </vt:lpstr>
      <vt:lpstr>Cleanup the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252</cp:revision>
  <dcterms:created xsi:type="dcterms:W3CDTF">2014-04-29T16:16:03Z</dcterms:created>
  <dcterms:modified xsi:type="dcterms:W3CDTF">2015-09-04T13:51:45Z</dcterms:modified>
</cp:coreProperties>
</file>