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9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ACF80-5F87-E54E-BB35-48298B8CF905}" type="datetimeFigureOut">
              <a:rPr lang="en-US" smtClean="0"/>
              <a:t>9/19/15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AEC4A-CB33-3C4B-9636-541C530B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2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B73-DC84-9348-AE38-5F28A5E9C5CC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D45-42DA-834E-9A5F-60B1A262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9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B73-DC84-9348-AE38-5F28A5E9C5CC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D45-42DA-834E-9A5F-60B1A262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5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B73-DC84-9348-AE38-5F28A5E9C5CC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D45-42DA-834E-9A5F-60B1A262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B73-DC84-9348-AE38-5F28A5E9C5CC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D45-42DA-834E-9A5F-60B1A262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B73-DC84-9348-AE38-5F28A5E9C5CC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D45-42DA-834E-9A5F-60B1A262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4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B73-DC84-9348-AE38-5F28A5E9C5CC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D45-42DA-834E-9A5F-60B1A262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B73-DC84-9348-AE38-5F28A5E9C5CC}" type="datetimeFigureOut">
              <a:rPr lang="en-US" smtClean="0"/>
              <a:t>9/19/15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D45-42DA-834E-9A5F-60B1A262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B73-DC84-9348-AE38-5F28A5E9C5CC}" type="datetimeFigureOut">
              <a:rPr lang="en-US" smtClean="0"/>
              <a:t>9/19/15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D45-42DA-834E-9A5F-60B1A262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B73-DC84-9348-AE38-5F28A5E9C5CC}" type="datetimeFigureOut">
              <a:rPr lang="en-US" smtClean="0"/>
              <a:t>9/19/15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D45-42DA-834E-9A5F-60B1A262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B73-DC84-9348-AE38-5F28A5E9C5CC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D45-42DA-834E-9A5F-60B1A262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B73-DC84-9348-AE38-5F28A5E9C5CC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2D45-42DA-834E-9A5F-60B1A262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3B73-DC84-9348-AE38-5F28A5E9C5CC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2D45-42DA-834E-9A5F-60B1A262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EDW -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1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Hadoop eco system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138" y="1646238"/>
            <a:ext cx="8094662" cy="4630737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3750" y="4357688"/>
            <a:ext cx="7778750" cy="1673225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8" name="TextBox 7"/>
          <p:cNvSpPr txBox="1">
            <a:spLocks noChangeArrowheads="1"/>
          </p:cNvSpPr>
          <p:nvPr/>
        </p:nvSpPr>
        <p:spPr bwMode="auto">
          <a:xfrm>
            <a:off x="3001963" y="5729288"/>
            <a:ext cx="291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Core Components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9813" y="1862138"/>
            <a:ext cx="4573587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57863" y="1862138"/>
            <a:ext cx="2582862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57863" y="4516438"/>
            <a:ext cx="2582862" cy="606425"/>
          </a:xfrm>
          <a:prstGeom prst="rect">
            <a:avLst/>
          </a:prstGeom>
          <a:solidFill>
            <a:srgbClr val="DCE6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Non Map Reduce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41425" y="2057400"/>
            <a:ext cx="3694113" cy="1925638"/>
            <a:chOff x="1241425" y="2057400"/>
            <a:chExt cx="3694113" cy="192563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59000" y="3535363"/>
              <a:ext cx="619125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Hive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694113" y="2057400"/>
              <a:ext cx="620712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Pig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41425" y="2727325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Flume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36963" y="3535363"/>
              <a:ext cx="620712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Sqoop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59000" y="2057400"/>
              <a:ext cx="619125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Oozie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314825" y="276542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Mahout</a:t>
              </a:r>
            </a:p>
          </p:txBody>
        </p:sp>
      </p:grpSp>
      <p:sp>
        <p:nvSpPr>
          <p:cNvPr id="32790" name="TextBox 19"/>
          <p:cNvSpPr txBox="1">
            <a:spLocks noChangeArrowheads="1"/>
          </p:cNvSpPr>
          <p:nvPr/>
        </p:nvSpPr>
        <p:spPr bwMode="auto">
          <a:xfrm>
            <a:off x="3832225" y="18129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eco system</a:t>
            </a:r>
          </a:p>
        </p:txBody>
      </p:sp>
      <p:sp>
        <p:nvSpPr>
          <p:cNvPr id="32791" name="TextBox 20"/>
          <p:cNvSpPr txBox="1">
            <a:spLocks noChangeArrowheads="1"/>
          </p:cNvSpPr>
          <p:nvPr/>
        </p:nvSpPr>
        <p:spPr bwMode="auto">
          <a:xfrm>
            <a:off x="476250" y="1276350"/>
            <a:ext cx="240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Components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54100" y="5151438"/>
            <a:ext cx="7286625" cy="592137"/>
          </a:xfrm>
          <a:prstGeom prst="rect">
            <a:avLst/>
          </a:prstGeom>
          <a:solidFill>
            <a:srgbClr val="C07B8A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Distributed File System (HDFS)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54100" y="4516438"/>
            <a:ext cx="4587875" cy="606425"/>
          </a:xfrm>
          <a:prstGeom prst="rect">
            <a:avLst/>
          </a:prstGeom>
          <a:solidFill>
            <a:srgbClr val="FAC090"/>
          </a:solidFill>
          <a:ln w="9525">
            <a:solidFill>
              <a:srgbClr val="B3A2C7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Map Reduce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97575" y="2317750"/>
            <a:ext cx="1833563" cy="1665288"/>
            <a:chOff x="5997575" y="2317750"/>
            <a:chExt cx="1833563" cy="16652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083300" y="2317750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Impala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997575" y="3535363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Presto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058025" y="247967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HBase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210425" y="3378200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Spark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5931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778" grpId="0"/>
      <p:bldP spid="9" grpId="0" animBg="1"/>
      <p:bldP spid="10" grpId="0" animBg="1"/>
      <p:bldP spid="14" grpId="0" animBg="1"/>
      <p:bldP spid="32790" grpId="0"/>
      <p:bldP spid="32791" grpId="0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1752" y="1933575"/>
            <a:ext cx="1895475" cy="4329113"/>
            <a:chOff x="341752" y="1933575"/>
            <a:chExt cx="1895475" cy="4329113"/>
          </a:xfrm>
        </p:grpSpPr>
        <p:sp>
          <p:nvSpPr>
            <p:cNvPr id="4" name="Rectangle 3"/>
            <p:cNvSpPr/>
            <p:nvPr/>
          </p:nvSpPr>
          <p:spPr>
            <a:xfrm>
              <a:off x="341752" y="1933575"/>
              <a:ext cx="1895475" cy="4329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8302" y="2236788"/>
              <a:ext cx="1111250" cy="69215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OLTP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8302" y="3341688"/>
              <a:ext cx="1111250" cy="69215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Closed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Main Frames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8302" y="4583113"/>
              <a:ext cx="1111250" cy="69215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XML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External apps</a:t>
              </a:r>
            </a:p>
          </p:txBody>
        </p:sp>
        <p:sp>
          <p:nvSpPr>
            <p:cNvPr id="123923" name="TextBox 32"/>
            <p:cNvSpPr txBox="1">
              <a:spLocks noChangeArrowheads="1"/>
            </p:cNvSpPr>
            <p:nvPr/>
          </p:nvSpPr>
          <p:spPr bwMode="auto">
            <a:xfrm>
              <a:off x="678302" y="5743575"/>
              <a:ext cx="1270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Source(s)</a:t>
              </a:r>
            </a:p>
          </p:txBody>
        </p:sp>
      </p:grpSp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</a:rPr>
              <a:t>EDW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(Current Architecture)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1877" y="1933575"/>
            <a:ext cx="3925888" cy="381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3948552" y="4524375"/>
            <a:ext cx="1449388" cy="822325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Data Warehouse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37302" y="3514725"/>
            <a:ext cx="1549400" cy="69215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</a:rPr>
              <a:t>Data Integration</a:t>
            </a:r>
          </a:p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</a:rPr>
              <a:t>(ETL/Real Time)</a:t>
            </a:r>
          </a:p>
        </p:txBody>
      </p:sp>
      <p:sp>
        <p:nvSpPr>
          <p:cNvPr id="13" name="Can 12"/>
          <p:cNvSpPr/>
          <p:nvPr/>
        </p:nvSpPr>
        <p:spPr>
          <a:xfrm>
            <a:off x="2856352" y="2106613"/>
            <a:ext cx="823913" cy="822325"/>
          </a:xfrm>
          <a:prstGeom prst="can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3008752" y="2259013"/>
            <a:ext cx="823913" cy="822325"/>
          </a:xfrm>
          <a:prstGeom prst="can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ODS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28259" y="2699544"/>
            <a:ext cx="1066800" cy="2338387"/>
            <a:chOff x="1789552" y="2582863"/>
            <a:chExt cx="1066800" cy="2338387"/>
          </a:xfrm>
        </p:grpSpPr>
        <p:cxnSp>
          <p:nvCxnSpPr>
            <p:cNvPr id="17" name="Straight Arrow Connector 16"/>
            <p:cNvCxnSpPr>
              <a:stCxn id="7" idx="3"/>
              <a:endCxn id="12" idx="1"/>
            </p:cNvCxnSpPr>
            <p:nvPr/>
          </p:nvCxnSpPr>
          <p:spPr>
            <a:xfrm>
              <a:off x="1789552" y="2582863"/>
              <a:ext cx="1047750" cy="12779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12" idx="1"/>
            </p:cNvCxnSpPr>
            <p:nvPr/>
          </p:nvCxnSpPr>
          <p:spPr>
            <a:xfrm>
              <a:off x="1789552" y="3687763"/>
              <a:ext cx="1047750" cy="173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789552" y="3868738"/>
              <a:ext cx="1066800" cy="1052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>
            <a:stCxn id="12" idx="0"/>
            <a:endCxn id="15" idx="3"/>
          </p:cNvCxnSpPr>
          <p:nvPr/>
        </p:nvCxnSpPr>
        <p:spPr>
          <a:xfrm flipH="1" flipV="1">
            <a:off x="3421502" y="3081338"/>
            <a:ext cx="19050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1" idx="0"/>
          </p:cNvCxnSpPr>
          <p:nvPr/>
        </p:nvCxnSpPr>
        <p:spPr>
          <a:xfrm>
            <a:off x="3612002" y="4206875"/>
            <a:ext cx="1060450" cy="52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4"/>
            <a:endCxn id="12" idx="3"/>
          </p:cNvCxnSpPr>
          <p:nvPr/>
        </p:nvCxnSpPr>
        <p:spPr>
          <a:xfrm>
            <a:off x="3832665" y="2670175"/>
            <a:ext cx="554037" cy="1190625"/>
          </a:xfrm>
          <a:prstGeom prst="bentConnector3">
            <a:avLst>
              <a:gd name="adj1" fmla="val 141208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11" idx="2"/>
          </p:cNvCxnSpPr>
          <p:nvPr/>
        </p:nvCxnSpPr>
        <p:spPr>
          <a:xfrm rot="16200000" flipH="1">
            <a:off x="3415945" y="4402932"/>
            <a:ext cx="728663" cy="336550"/>
          </a:xfrm>
          <a:prstGeom prst="bentConnector2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924" name="TextBox 33"/>
          <p:cNvSpPr txBox="1">
            <a:spLocks noChangeArrowheads="1"/>
          </p:cNvSpPr>
          <p:nvPr/>
        </p:nvSpPr>
        <p:spPr bwMode="auto">
          <a:xfrm>
            <a:off x="4935977" y="223678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EDW/ODS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14015" y="1933575"/>
            <a:ext cx="1860550" cy="4329113"/>
            <a:chOff x="7014015" y="1933575"/>
            <a:chExt cx="1860550" cy="4329113"/>
          </a:xfrm>
        </p:grpSpPr>
        <p:sp>
          <p:nvSpPr>
            <p:cNvPr id="6" name="Rectangle 5"/>
            <p:cNvSpPr/>
            <p:nvPr/>
          </p:nvSpPr>
          <p:spPr>
            <a:xfrm>
              <a:off x="7014015" y="1933575"/>
              <a:ext cx="1860550" cy="4329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3925" name="TextBox 34"/>
            <p:cNvSpPr txBox="1">
              <a:spLocks noChangeArrowheads="1"/>
            </p:cNvSpPr>
            <p:nvPr/>
          </p:nvSpPr>
          <p:spPr bwMode="auto">
            <a:xfrm>
              <a:off x="7014015" y="2106613"/>
              <a:ext cx="1731962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Visualization/</a:t>
              </a:r>
            </a:p>
            <a:p>
              <a:pPr eaLnBrk="1" hangingPunct="1"/>
              <a:r>
                <a:rPr lang="en-US" sz="1800"/>
                <a:t>Reporting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39452" y="3168650"/>
              <a:ext cx="1111250" cy="69215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Reporting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47390" y="4244975"/>
              <a:ext cx="1111250" cy="69215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Decision Support</a:t>
              </a:r>
            </a:p>
          </p:txBody>
        </p:sp>
      </p:grpSp>
      <p:cxnSp>
        <p:nvCxnSpPr>
          <p:cNvPr id="41" name="Straight Arrow Connector 40"/>
          <p:cNvCxnSpPr>
            <a:stCxn id="15" idx="4"/>
            <a:endCxn id="6" idx="1"/>
          </p:cNvCxnSpPr>
          <p:nvPr/>
        </p:nvCxnSpPr>
        <p:spPr>
          <a:xfrm>
            <a:off x="3832665" y="2670175"/>
            <a:ext cx="3181350" cy="1428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4"/>
            <a:endCxn id="6" idx="1"/>
          </p:cNvCxnSpPr>
          <p:nvPr/>
        </p:nvCxnSpPr>
        <p:spPr>
          <a:xfrm flipV="1">
            <a:off x="5397940" y="4098925"/>
            <a:ext cx="1616075" cy="83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4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5" grpId="0" animBg="1"/>
      <p:bldP spid="1239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</a:rPr>
              <a:t>EDW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(Big Data eco system)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25291" y="1933575"/>
            <a:ext cx="3925888" cy="381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32966" y="1933575"/>
            <a:ext cx="1428750" cy="4329113"/>
            <a:chOff x="432966" y="1933575"/>
            <a:chExt cx="1428750" cy="4329113"/>
          </a:xfrm>
        </p:grpSpPr>
        <p:sp>
          <p:nvSpPr>
            <p:cNvPr id="4" name="Rectangle 3"/>
            <p:cNvSpPr/>
            <p:nvPr/>
          </p:nvSpPr>
          <p:spPr>
            <a:xfrm>
              <a:off x="432966" y="1933575"/>
              <a:ext cx="1428750" cy="4329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1716" y="2236788"/>
              <a:ext cx="1111250" cy="69215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OLTP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1716" y="3341688"/>
              <a:ext cx="1111250" cy="69215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Closed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Main Frames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1716" y="4583113"/>
              <a:ext cx="1111250" cy="69215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XML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External apps</a:t>
              </a:r>
            </a:p>
          </p:txBody>
        </p:sp>
        <p:sp>
          <p:nvSpPr>
            <p:cNvPr id="125960" name="TextBox 32"/>
            <p:cNvSpPr txBox="1">
              <a:spLocks noChangeArrowheads="1"/>
            </p:cNvSpPr>
            <p:nvPr/>
          </p:nvSpPr>
          <p:spPr bwMode="auto">
            <a:xfrm>
              <a:off x="591716" y="5743575"/>
              <a:ext cx="1270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Source(s)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27429" y="1933575"/>
            <a:ext cx="1860550" cy="4329113"/>
            <a:chOff x="6927429" y="1933575"/>
            <a:chExt cx="1860550" cy="4329113"/>
          </a:xfrm>
        </p:grpSpPr>
        <p:sp>
          <p:nvSpPr>
            <p:cNvPr id="6" name="Rectangle 5"/>
            <p:cNvSpPr/>
            <p:nvPr/>
          </p:nvSpPr>
          <p:spPr>
            <a:xfrm>
              <a:off x="6927429" y="1933575"/>
              <a:ext cx="1860550" cy="4329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5961" name="TextBox 34"/>
            <p:cNvSpPr txBox="1">
              <a:spLocks noChangeArrowheads="1"/>
            </p:cNvSpPr>
            <p:nvPr/>
          </p:nvSpPr>
          <p:spPr bwMode="auto">
            <a:xfrm>
              <a:off x="6927429" y="2106613"/>
              <a:ext cx="1731962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Visualization/</a:t>
              </a:r>
            </a:p>
            <a:p>
              <a:pPr eaLnBrk="1" hangingPunct="1"/>
              <a:r>
                <a:rPr lang="en-US" sz="1800"/>
                <a:t>Reporting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52866" y="3168650"/>
              <a:ext cx="1111250" cy="69215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Reporting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60804" y="4244975"/>
              <a:ext cx="1111250" cy="69215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Decision Support</a:t>
              </a:r>
            </a:p>
          </p:txBody>
        </p:sp>
      </p:grpSp>
      <p:grpSp>
        <p:nvGrpSpPr>
          <p:cNvPr id="125964" name="Group 41"/>
          <p:cNvGrpSpPr>
            <a:grpSpLocks/>
          </p:cNvGrpSpPr>
          <p:nvPr/>
        </p:nvGrpSpPr>
        <p:grpSpPr bwMode="auto">
          <a:xfrm>
            <a:off x="2785641" y="2078038"/>
            <a:ext cx="2019300" cy="3492500"/>
            <a:chOff x="3463496" y="2077531"/>
            <a:chExt cx="2020368" cy="3492565"/>
          </a:xfrm>
        </p:grpSpPr>
        <p:grpSp>
          <p:nvGrpSpPr>
            <p:cNvPr id="125971" name="Group 17"/>
            <p:cNvGrpSpPr>
              <a:grpSpLocks/>
            </p:cNvGrpSpPr>
            <p:nvPr/>
          </p:nvGrpSpPr>
          <p:grpSpPr bwMode="auto">
            <a:xfrm>
              <a:off x="3881995" y="2077531"/>
              <a:ext cx="1601869" cy="3492565"/>
              <a:chOff x="3881995" y="2077531"/>
              <a:chExt cx="1601869" cy="3492565"/>
            </a:xfrm>
          </p:grpSpPr>
          <p:grpSp>
            <p:nvGrpSpPr>
              <p:cNvPr id="125974" name="Group 13"/>
              <p:cNvGrpSpPr>
                <a:grpSpLocks/>
              </p:cNvGrpSpPr>
              <p:nvPr/>
            </p:nvGrpSpPr>
            <p:grpSpPr bwMode="auto">
              <a:xfrm>
                <a:off x="3881995" y="2077531"/>
                <a:ext cx="1601869" cy="3492565"/>
                <a:chOff x="3881995" y="2077531"/>
                <a:chExt cx="1601869" cy="3492565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881230" y="2077531"/>
                  <a:ext cx="1602634" cy="349256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090890" y="2274385"/>
                  <a:ext cx="1111838" cy="692163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Node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90890" y="3139588"/>
                  <a:ext cx="1111838" cy="692163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Node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090890" y="4662029"/>
                  <a:ext cx="1111838" cy="69375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Node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530860" y="4033367"/>
                  <a:ext cx="73064" cy="46038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538802" y="4287372"/>
                  <a:ext cx="73064" cy="46038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125975" name="TextBox 15"/>
              <p:cNvSpPr txBox="1">
                <a:spLocks noChangeArrowheads="1"/>
              </p:cNvSpPr>
              <p:nvPr/>
            </p:nvSpPr>
            <p:spPr bwMode="auto">
              <a:xfrm>
                <a:off x="4185064" y="4079870"/>
                <a:ext cx="12988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/>
                  <a:t>Hadoop Cluster</a:t>
                </a:r>
              </a:p>
              <a:p>
                <a:pPr eaLnBrk="1" hangingPunct="1"/>
                <a:r>
                  <a:rPr lang="en-US" sz="1200"/>
                  <a:t>(EDW/ODS)</a:t>
                </a:r>
              </a:p>
            </p:txBody>
          </p:sp>
        </p:grpSp>
        <p:sp>
          <p:nvSpPr>
            <p:cNvPr id="25" name="Curved Right Arrow 24"/>
            <p:cNvSpPr/>
            <p:nvPr/>
          </p:nvSpPr>
          <p:spPr>
            <a:xfrm>
              <a:off x="3550855" y="3341205"/>
              <a:ext cx="446323" cy="903304"/>
            </a:xfrm>
            <a:prstGeom prst="curved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973" name="TextBox 30"/>
            <p:cNvSpPr txBox="1">
              <a:spLocks noChangeArrowheads="1"/>
            </p:cNvSpPr>
            <p:nvPr/>
          </p:nvSpPr>
          <p:spPr bwMode="auto">
            <a:xfrm>
              <a:off x="3463496" y="3611780"/>
              <a:ext cx="7215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ETL</a:t>
              </a:r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1861716" y="3860800"/>
            <a:ext cx="663575" cy="2190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5966" name="TextBox 39"/>
          <p:cNvSpPr txBox="1">
            <a:spLocks noChangeArrowheads="1"/>
          </p:cNvSpPr>
          <p:nvPr/>
        </p:nvSpPr>
        <p:spPr bwMode="auto">
          <a:xfrm>
            <a:off x="1861716" y="4171950"/>
            <a:ext cx="1241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Real Time/Batch (No ETL)</a:t>
            </a:r>
          </a:p>
        </p:txBody>
      </p:sp>
      <p:sp>
        <p:nvSpPr>
          <p:cNvPr id="44" name="Can 43"/>
          <p:cNvSpPr/>
          <p:nvPr/>
        </p:nvSpPr>
        <p:spPr>
          <a:xfrm>
            <a:off x="4928766" y="2554288"/>
            <a:ext cx="1449388" cy="823912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Reporting Database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804941" y="3378200"/>
            <a:ext cx="866775" cy="233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4"/>
            <a:endCxn id="6" idx="1"/>
          </p:cNvCxnSpPr>
          <p:nvPr/>
        </p:nvCxnSpPr>
        <p:spPr>
          <a:xfrm>
            <a:off x="6378154" y="2967038"/>
            <a:ext cx="549275" cy="1131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3"/>
            <a:endCxn id="6" idx="1"/>
          </p:cNvCxnSpPr>
          <p:nvPr/>
        </p:nvCxnSpPr>
        <p:spPr>
          <a:xfrm>
            <a:off x="6451179" y="3838575"/>
            <a:ext cx="476250" cy="26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3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125966" grpId="0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eco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92138" y="1646238"/>
            <a:ext cx="8094662" cy="463073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93750" y="4357688"/>
            <a:ext cx="7778750" cy="1673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054100" y="5151438"/>
            <a:ext cx="7286625" cy="592137"/>
          </a:xfrm>
          <a:prstGeom prst="rect">
            <a:avLst/>
          </a:prstGeom>
          <a:solidFill>
            <a:srgbClr val="C07B8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Distributed File System (HDFS)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054100" y="4516438"/>
            <a:ext cx="4587875" cy="60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Map Reduce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3001706" y="5728719"/>
            <a:ext cx="2915112" cy="36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Hadoop Core Components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039813" y="1862138"/>
            <a:ext cx="4573587" cy="2395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5757863" y="1862138"/>
            <a:ext cx="2582862" cy="2395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1392851" y="3126893"/>
            <a:ext cx="1935784" cy="759308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</a:rPr>
              <a:t>Hive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</a:rPr>
              <a:t>T and L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</a:rPr>
              <a:t>Batch Reporting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57863" y="4516438"/>
            <a:ext cx="2582862" cy="606425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Non Map Reduce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960404" y="2286000"/>
            <a:ext cx="2257425" cy="1059367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</a:rPr>
              <a:t>Impala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</a:rPr>
              <a:t>Interactive/</a:t>
            </a:r>
            <a:r>
              <a:rPr lang="en-US" dirty="0" err="1" smtClean="0">
                <a:solidFill>
                  <a:srgbClr val="000000"/>
                </a:solidFill>
              </a:rPr>
              <a:t>adhoc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Reporting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636962" y="3454602"/>
            <a:ext cx="1224362" cy="528436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Sqoop</a:t>
            </a:r>
            <a:endParaRPr lang="en-US" dirty="0" smtClean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</a:rPr>
              <a:t>E and 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71835" y="2057399"/>
            <a:ext cx="1268506" cy="708025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Oozie</a:t>
            </a:r>
            <a:endParaRPr lang="en-US" dirty="0" smtClean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</a:rPr>
              <a:t>Workflows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3832361" y="1812512"/>
            <a:ext cx="2251277" cy="36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Hadoop eco system</a:t>
            </a:r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476250" y="1276350"/>
            <a:ext cx="2410008" cy="36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Hadoop Components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328635" y="2202641"/>
            <a:ext cx="2120901" cy="685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</a:rPr>
              <a:t>Custom Map Reduce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</a:rPr>
              <a:t>E, T and 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8" grpId="0" animBg="1"/>
      <p:bldP spid="19" grpId="0" animBg="1"/>
      <p:bldP spid="21" grpId="0" animBg="1"/>
      <p:bldP spid="22" grpId="0" animBg="1"/>
      <p:bldP spid="24" grpId="0"/>
      <p:bldP spid="25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971800" y="4114800"/>
            <a:ext cx="2209800" cy="2362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Oracle Big Data Appliance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1676400"/>
            <a:ext cx="4191000" cy="1447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Distributions and </a:t>
            </a:r>
            <a:r>
              <a:rPr lang="en-US" dirty="0" err="1" smtClean="0"/>
              <a:t>Hadoop</a:t>
            </a:r>
            <a:r>
              <a:rPr lang="en-US" dirty="0" smtClean="0"/>
              <a:t> Appliances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1828800"/>
            <a:ext cx="25908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1905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Hadoop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1905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Hive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2362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Sqoop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5800" y="2362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Many more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22098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Monitoring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4343400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Hortonworks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4343400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Cloudera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57800" y="4343400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62800" y="4343400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2"/>
            <a:endCxn id="13" idx="0"/>
          </p:cNvCxnSpPr>
          <p:nvPr/>
        </p:nvCxnSpPr>
        <p:spPr>
          <a:xfrm flipH="1">
            <a:off x="1981200" y="3124200"/>
            <a:ext cx="31623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4" idx="0"/>
          </p:cNvCxnSpPr>
          <p:nvPr/>
        </p:nvCxnSpPr>
        <p:spPr>
          <a:xfrm flipH="1">
            <a:off x="4038600" y="3124200"/>
            <a:ext cx="11049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5" idx="0"/>
          </p:cNvCxnSpPr>
          <p:nvPr/>
        </p:nvCxnSpPr>
        <p:spPr>
          <a:xfrm>
            <a:off x="5143500" y="3124200"/>
            <a:ext cx="9525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6" idx="0"/>
          </p:cNvCxnSpPr>
          <p:nvPr/>
        </p:nvCxnSpPr>
        <p:spPr>
          <a:xfrm>
            <a:off x="5143500" y="3124200"/>
            <a:ext cx="28575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0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16602</TotalTime>
  <Words>175</Words>
  <Application>Microsoft Macintosh PowerPoint</Application>
  <PresentationFormat>On-screen Show 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EDW - Hadoop</vt:lpstr>
      <vt:lpstr>Hadoop eco system</vt:lpstr>
      <vt:lpstr>EDW (Current Architecture)</vt:lpstr>
      <vt:lpstr>EDW (Big Data eco system)</vt:lpstr>
      <vt:lpstr>Hadoop eco system</vt:lpstr>
      <vt:lpstr>Hadoop Distributions and Hadoop Appliances</vt:lpstr>
    </vt:vector>
  </TitlesOfParts>
  <Company>Vayu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Gadiraju</dc:creator>
  <cp:lastModifiedBy>Durga Gadiraju</cp:lastModifiedBy>
  <cp:revision>228</cp:revision>
  <dcterms:created xsi:type="dcterms:W3CDTF">2014-04-15T19:14:21Z</dcterms:created>
  <dcterms:modified xsi:type="dcterms:W3CDTF">2015-09-19T13:34:43Z</dcterms:modified>
</cp:coreProperties>
</file>