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22d85b7c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22d85b7c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22d85b7c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22d85b7c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235d7198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235d7198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235d7198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235d7198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235d7198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235d7198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235d7198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b235d7198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235d7198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b235d7198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235d7198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b235d7198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235d7198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b235d7198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4230a9df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4230a9df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4230a9df7_0_1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4230a9df7_0_1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9551f8be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9551f8be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235d7198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235d7198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22d85b7c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22d85b7c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22d85b7c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22d85b7c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22d85b7c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22d85b7c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22d85b7c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22d85b7c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Music Management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779400" y="3070125"/>
            <a:ext cx="19227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30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2019BCS-040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2019BCS-079</a:t>
            </a:r>
            <a:endParaRPr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/>
        </p:nvSpPr>
        <p:spPr>
          <a:xfrm>
            <a:off x="4396050" y="291375"/>
            <a:ext cx="88800" cy="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4624075" y="975500"/>
            <a:ext cx="3597900" cy="3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-GB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Case 3</a:t>
            </a: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is for showing the items which are out of stock so that we can order them 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-GB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Case 4 </a:t>
            </a: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is for displaying all the details of the items present in library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-GB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Case 5 </a:t>
            </a: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is for adding  new items in the database.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It checks the memory available and accordingly fill the array of object.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1375"/>
            <a:ext cx="4319275" cy="452274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/>
        </p:nvSpPr>
        <p:spPr>
          <a:xfrm>
            <a:off x="5802275" y="924825"/>
            <a:ext cx="2483100" cy="3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Case 6 is for editing items.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You can edit any variable in item.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Case 7 is for exiting programme.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0" name="Google Shape;2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00" y="215750"/>
            <a:ext cx="5497475" cy="4560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17" name="Google Shape;217;p24"/>
          <p:cNvPicPr preferRelativeResize="0"/>
          <p:nvPr/>
        </p:nvPicPr>
        <p:blipFill rotWithShape="1">
          <a:blip r:embed="rId3">
            <a:alphaModFix/>
          </a:blip>
          <a:srcRect b="16094" l="12464" r="33202" t="20889"/>
          <a:stretch/>
        </p:blipFill>
        <p:spPr>
          <a:xfrm>
            <a:off x="316725" y="253375"/>
            <a:ext cx="4966123" cy="440985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4"/>
          <p:cNvSpPr txBox="1"/>
          <p:nvPr/>
        </p:nvSpPr>
        <p:spPr>
          <a:xfrm>
            <a:off x="5624900" y="1127525"/>
            <a:ext cx="2660400" cy="30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Add Item:-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added two items in the library namely, raaj and black.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 rotWithShape="1">
          <a:blip r:embed="rId3">
            <a:alphaModFix/>
          </a:blip>
          <a:srcRect b="2662" l="0" r="45890" t="-1292"/>
          <a:stretch/>
        </p:blipFill>
        <p:spPr>
          <a:xfrm>
            <a:off x="152400" y="215375"/>
            <a:ext cx="4419600" cy="453132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5"/>
          <p:cNvSpPr txBox="1"/>
          <p:nvPr/>
        </p:nvSpPr>
        <p:spPr>
          <a:xfrm>
            <a:off x="4864775" y="646100"/>
            <a:ext cx="72972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5042150" y="1497500"/>
            <a:ext cx="3319200" cy="28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Editing Item: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can see here  that earlier the quantity of item name ‘black’  was 46 and then we edited it to 0.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32" name="Google Shape;232;p26"/>
          <p:cNvPicPr preferRelativeResize="0"/>
          <p:nvPr/>
        </p:nvPicPr>
        <p:blipFill rotWithShape="1">
          <a:blip r:embed="rId3">
            <a:alphaModFix/>
          </a:blip>
          <a:srcRect b="0" l="0" r="50990" t="0"/>
          <a:stretch/>
        </p:blipFill>
        <p:spPr>
          <a:xfrm>
            <a:off x="152400" y="152400"/>
            <a:ext cx="4002950" cy="4594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6"/>
          <p:cNvSpPr txBox="1"/>
          <p:nvPr/>
        </p:nvSpPr>
        <p:spPr>
          <a:xfrm>
            <a:off x="4725425" y="909800"/>
            <a:ext cx="3797700" cy="30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Showing Item Out of stock:-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It show the item </a:t>
            </a: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details</a:t>
            </a: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that are out of stock now.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 this it shows the item taylor as its quantity was 0.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39" name="Google Shape;239;p27"/>
          <p:cNvPicPr preferRelativeResize="0"/>
          <p:nvPr/>
        </p:nvPicPr>
        <p:blipFill rotWithShape="1">
          <a:blip r:embed="rId3">
            <a:alphaModFix/>
          </a:blip>
          <a:srcRect b="0" l="0" r="49415" t="0"/>
          <a:stretch/>
        </p:blipFill>
        <p:spPr>
          <a:xfrm>
            <a:off x="152400" y="152400"/>
            <a:ext cx="4332326" cy="451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7"/>
          <p:cNvSpPr txBox="1"/>
          <p:nvPr/>
        </p:nvSpPr>
        <p:spPr>
          <a:xfrm>
            <a:off x="4890125" y="1545575"/>
            <a:ext cx="36360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Find Music:-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entered the item we wanted to search and it outputs the details of that item with the index no.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46" name="Google Shape;246;p28"/>
          <p:cNvPicPr preferRelativeResize="0"/>
          <p:nvPr/>
        </p:nvPicPr>
        <p:blipFill rotWithShape="1">
          <a:blip r:embed="rId3">
            <a:alphaModFix/>
          </a:blip>
          <a:srcRect b="0" l="0" r="56719" t="0"/>
          <a:stretch/>
        </p:blipFill>
        <p:spPr>
          <a:xfrm>
            <a:off x="152400" y="152400"/>
            <a:ext cx="4560374" cy="485174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8"/>
          <p:cNvSpPr txBox="1"/>
          <p:nvPr/>
        </p:nvSpPr>
        <p:spPr>
          <a:xfrm>
            <a:off x="5333525" y="975500"/>
            <a:ext cx="3205200" cy="3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Create Order:-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ordered the items we wanted to order and it gives the output total amount.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53" name="Google Shape;253;p29"/>
          <p:cNvPicPr preferRelativeResize="0"/>
          <p:nvPr/>
        </p:nvPicPr>
        <p:blipFill rotWithShape="1">
          <a:blip r:embed="rId3">
            <a:alphaModFix/>
          </a:blip>
          <a:srcRect b="0" l="0" r="56574" t="0"/>
          <a:stretch/>
        </p:blipFill>
        <p:spPr>
          <a:xfrm>
            <a:off x="152400" y="152400"/>
            <a:ext cx="4509701" cy="469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9"/>
          <p:cNvSpPr txBox="1"/>
          <p:nvPr/>
        </p:nvSpPr>
        <p:spPr>
          <a:xfrm>
            <a:off x="5054825" y="1938325"/>
            <a:ext cx="3417600" cy="25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Show all Items: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It shows all the items present in the library.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0" name="Google Shape;260;p3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Features of Project: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GB" sz="2000"/>
              <a:t>The project is </a:t>
            </a:r>
            <a:r>
              <a:rPr lang="en-GB" sz="2000"/>
              <a:t>designed</a:t>
            </a:r>
            <a:r>
              <a:rPr lang="en-GB" sz="2000"/>
              <a:t> for a music store.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GB" sz="2000"/>
              <a:t>It can help in create order, find music ,</a:t>
            </a:r>
            <a:r>
              <a:rPr lang="en-GB" sz="2000"/>
              <a:t> add new Item , remove Item </a:t>
            </a:r>
            <a:r>
              <a:rPr lang="en-GB" sz="2000"/>
              <a:t>and to keep record of  items  in stock.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GB" sz="2000"/>
              <a:t>It  uses basic concepts of oops to create objects and functions to perform different functions.</a:t>
            </a:r>
            <a:endParaRPr sz="2000"/>
          </a:p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/>
        </p:nvSpPr>
        <p:spPr>
          <a:xfrm>
            <a:off x="7550550" y="278700"/>
            <a:ext cx="72972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5130825" y="228025"/>
            <a:ext cx="35598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Class Music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the class music in which we have declared four private members and some other public members.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Public Memb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ers include member functions and a non-parameterized constructor music.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member functions are:-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Add New Item In D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atabase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Show All Items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Item Out Of Stock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Find Music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Edit Item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Order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 rotWithShape="1">
          <a:blip r:embed="rId3">
            <a:alphaModFix/>
          </a:blip>
          <a:srcRect b="0" l="-1210" r="1209" t="0"/>
          <a:stretch/>
        </p:blipFill>
        <p:spPr>
          <a:xfrm>
            <a:off x="359125" y="133400"/>
            <a:ext cx="4212874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45900" y="-265500"/>
            <a:ext cx="6936000" cy="16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Functions of Music Class :</a:t>
            </a:r>
            <a:endParaRPr sz="2700"/>
          </a:p>
        </p:txBody>
      </p:sp>
      <p:sp>
        <p:nvSpPr>
          <p:cNvPr id="157" name="Google Shape;15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8" name="Google Shape;158;p16"/>
          <p:cNvSpPr txBox="1"/>
          <p:nvPr/>
        </p:nvSpPr>
        <p:spPr>
          <a:xfrm>
            <a:off x="4186400" y="1253150"/>
            <a:ext cx="53865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Add Item In Database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 function is used to add a new item in the database.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adds four entries Name, Artist, Price &amp; Quantity.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8400"/>
            <a:ext cx="3881601" cy="232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/>
        </p:nvSpPr>
        <p:spPr>
          <a:xfrm>
            <a:off x="4316275" y="152400"/>
            <a:ext cx="4003500" cy="45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Edit item</a:t>
            </a:r>
            <a:endParaRPr b="1" sz="2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function is used to edit any entry of items. 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will First search the data to find the required item.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Then this will ask the user which entry to edit.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219957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635726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95550"/>
            <a:ext cx="4635726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8"/>
          <p:cNvSpPr txBox="1"/>
          <p:nvPr/>
        </p:nvSpPr>
        <p:spPr>
          <a:xfrm>
            <a:off x="5489525" y="411475"/>
            <a:ext cx="3531600" cy="41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</a:t>
            </a: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Find Music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function is used to display all details of the song you are searching for.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Order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function is used to Create Order of Music for customers.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/>
        </p:nvSpPr>
        <p:spPr>
          <a:xfrm>
            <a:off x="5168825" y="646100"/>
            <a:ext cx="3648600" cy="3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Show all Items 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function is used to display all items present in library.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           Item Out Of Stock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function is used to display all the items which are out of stock.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25" y="402150"/>
            <a:ext cx="4705650" cy="158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025" y="2721375"/>
            <a:ext cx="4705649" cy="22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/>
        </p:nvSpPr>
        <p:spPr>
          <a:xfrm>
            <a:off x="4646925" y="748525"/>
            <a:ext cx="3488700" cy="39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Main Function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the main function with switch cases calling for different functions.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also contains some extra variables needed in the programme.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77808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/>
        </p:nvSpPr>
        <p:spPr>
          <a:xfrm>
            <a:off x="5422200" y="342050"/>
            <a:ext cx="3319200" cy="44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Case 1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is for finding an item.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runs a loop and using operator overloading find the name string same as the one we want to find.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the item is found it will output the  details of that item.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Case 2 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for Creating an order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can add as much items as we want.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 outputs the total amount of order.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94510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