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287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• 500 records covering the year 2023</a:t>
            </a:r>
          </a:p>
          <a:p>
            <a:r>
              <a:rPr dirty="0"/>
              <a:t>• Key Fields:</a:t>
            </a:r>
          </a:p>
          <a:p>
            <a:r>
              <a:rPr dirty="0"/>
              <a:t>  - Date (Daily granularity)</a:t>
            </a:r>
          </a:p>
          <a:p>
            <a:r>
              <a:rPr dirty="0"/>
              <a:t>  - Region: North, South, East, West</a:t>
            </a:r>
          </a:p>
          <a:p>
            <a:r>
              <a:rPr dirty="0"/>
              <a:t>  - Product: Product A, B, C</a:t>
            </a:r>
          </a:p>
          <a:p>
            <a:r>
              <a:rPr dirty="0"/>
              <a:t>  - Sales Amount: 100 to 1000</a:t>
            </a:r>
          </a:p>
          <a:p>
            <a:r>
              <a:rPr dirty="0"/>
              <a:t>  - Profit: 10 to 300</a:t>
            </a:r>
          </a:p>
          <a:p>
            <a:r>
              <a:rPr dirty="0"/>
              <a:t>• Use Case: Trend analysis, regional performance, product profitability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Sales Data Overview</vt:lpstr>
      <vt:lpstr>• 500 records covering the year 2023 • Key Fields:   - Date (Daily granularity)   - Region: North, South, East, West   - Product: Product A, B, C   - Sales Amount: 100 to 1000   - Profit: 10 to 300 • Use Case: Trend analysis, regional performance, product profitability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Jangid Abhaykumar</cp:lastModifiedBy>
  <cp:revision>2</cp:revision>
  <dcterms:created xsi:type="dcterms:W3CDTF">2013-01-27T09:14:16Z</dcterms:created>
  <dcterms:modified xsi:type="dcterms:W3CDTF">2025-04-13T13:16:17Z</dcterms:modified>
  <cp:category/>
</cp:coreProperties>
</file>