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Inter"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font" Target="fonts/font1.fntdata"/><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db3e3d740_2_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2cdb3e3d740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f7c4c53aff_0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1f7c4c53aff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db3e3d740_2_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2cdb3e3d740_2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db3e3d740_2_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cdb3e3d740_2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db3e3d740_6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cdb3e3d740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cdb3e3d740_2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2cdb3e3d740_2_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cdb3e3d740_2_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db3e3d740_2_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cdb3e3d740_2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db3e3d740_4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cdb3e3d740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db3e3d740_4_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cdb3e3d740_4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db3e3d74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cdb3e3d74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4"/>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2B2B2B"/>
        </a:solidFill>
        <a:effectLst/>
      </p:bgPr>
    </p:bg>
    <p:spTree>
      <p:nvGrpSpPr>
        <p:cNvPr id="1" name="Shape 61"/>
        <p:cNvGrpSpPr/>
        <p:nvPr/>
      </p:nvGrpSpPr>
      <p:grpSpPr>
        <a:xfrm>
          <a:off x="0" y="0"/>
          <a:ext cx="0" cy="0"/>
          <a:chOff x="0" y="0"/>
          <a:chExt cx="0" cy="0"/>
        </a:xfrm>
      </p:grpSpPr>
      <p:sp>
        <p:nvSpPr>
          <p:cNvPr id="62" name="Google Shape;62;p15" title="Page Number Shape"/>
          <p:cNvSpPr/>
          <p:nvPr/>
        </p:nvSpPr>
        <p:spPr>
          <a:xfrm>
            <a:off x="8838008" y="4337673"/>
            <a:ext cx="305991" cy="614363"/>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Avenir"/>
              <a:ea typeface="Avenir"/>
              <a:cs typeface="Avenir"/>
              <a:sym typeface="Avenir"/>
            </a:endParaRPr>
          </a:p>
        </p:txBody>
      </p:sp>
      <p:cxnSp>
        <p:nvCxnSpPr>
          <p:cNvPr id="63" name="Google Shape;63;p15" title="Verticle Rule Line"/>
          <p:cNvCxnSpPr/>
          <p:nvPr/>
        </p:nvCxnSpPr>
        <p:spPr>
          <a:xfrm>
            <a:off x="569214" y="960120"/>
            <a:ext cx="0" cy="4183380"/>
          </a:xfrm>
          <a:prstGeom prst="straightConnector1">
            <a:avLst/>
          </a:prstGeom>
          <a:noFill/>
          <a:ln w="19050" cap="flat" cmpd="sng">
            <a:solidFill>
              <a:schemeClr val="lt2"/>
            </a:solidFill>
            <a:prstDash val="solid"/>
            <a:miter lim="800000"/>
            <a:headEnd type="none" w="sm" len="sm"/>
            <a:tailEnd type="none" w="sm" len="sm"/>
          </a:ln>
        </p:spPr>
      </p:cxnSp>
      <p:sp>
        <p:nvSpPr>
          <p:cNvPr id="64" name="Google Shape;64;p15"/>
          <p:cNvSpPr txBox="1">
            <a:spLocks noGrp="1"/>
          </p:cNvSpPr>
          <p:nvPr>
            <p:ph type="ctrTitle"/>
          </p:nvPr>
        </p:nvSpPr>
        <p:spPr>
          <a:xfrm>
            <a:off x="809244" y="857250"/>
            <a:ext cx="5040630" cy="2798064"/>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FEFEFE"/>
              </a:buClr>
              <a:buSzPts val="5400"/>
              <a:buFont typeface="Arial"/>
              <a:buNone/>
              <a:defRPr sz="5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15"/>
          <p:cNvSpPr txBox="1">
            <a:spLocks noGrp="1"/>
          </p:cNvSpPr>
          <p:nvPr>
            <p:ph type="subTitle" idx="1"/>
          </p:nvPr>
        </p:nvSpPr>
        <p:spPr>
          <a:xfrm>
            <a:off x="809244" y="3758184"/>
            <a:ext cx="5040630" cy="528066"/>
          </a:xfrm>
          <a:prstGeom prst="rect">
            <a:avLst/>
          </a:prstGeom>
          <a:noFill/>
          <a:ln>
            <a:noFill/>
          </a:ln>
        </p:spPr>
        <p:txBody>
          <a:bodyPr spcFirstLastPara="1" wrap="square" lIns="68575" tIns="34275" rIns="68575" bIns="34275" anchor="t" anchorCtr="0">
            <a:normAutofit/>
          </a:bodyPr>
          <a:lstStyle>
            <a:lvl1pPr lvl="0" algn="l">
              <a:lnSpc>
                <a:spcPct val="100000"/>
              </a:lnSpc>
              <a:spcBef>
                <a:spcPts val="300"/>
              </a:spcBef>
              <a:spcAft>
                <a:spcPts val="0"/>
              </a:spcAft>
              <a:buClr>
                <a:srgbClr val="FEFEFE"/>
              </a:buClr>
              <a:buSzPts val="1700"/>
              <a:buNone/>
              <a:defRPr sz="1700"/>
            </a:lvl1pPr>
            <a:lvl2pPr lvl="1" algn="ctr">
              <a:lnSpc>
                <a:spcPct val="110000"/>
              </a:lnSpc>
              <a:spcBef>
                <a:spcPts val="300"/>
              </a:spcBef>
              <a:spcAft>
                <a:spcPts val="0"/>
              </a:spcAft>
              <a:buClr>
                <a:srgbClr val="FEFEFE"/>
              </a:buClr>
              <a:buSzPts val="1500"/>
              <a:buNone/>
              <a:defRPr sz="1500"/>
            </a:lvl2pPr>
            <a:lvl3pPr lvl="2" algn="ctr">
              <a:lnSpc>
                <a:spcPct val="110000"/>
              </a:lnSpc>
              <a:spcBef>
                <a:spcPts val="300"/>
              </a:spcBef>
              <a:spcAft>
                <a:spcPts val="0"/>
              </a:spcAft>
              <a:buClr>
                <a:srgbClr val="FEFEFE"/>
              </a:buClr>
              <a:buSzPts val="1400"/>
              <a:buNone/>
              <a:defRPr sz="1400"/>
            </a:lvl3pPr>
            <a:lvl4pPr lvl="3" algn="ctr">
              <a:lnSpc>
                <a:spcPct val="110000"/>
              </a:lnSpc>
              <a:spcBef>
                <a:spcPts val="300"/>
              </a:spcBef>
              <a:spcAft>
                <a:spcPts val="0"/>
              </a:spcAft>
              <a:buClr>
                <a:srgbClr val="FEFEFE"/>
              </a:buClr>
              <a:buSzPts val="1200"/>
              <a:buNone/>
              <a:defRPr sz="1200"/>
            </a:lvl4pPr>
            <a:lvl5pPr lvl="4" algn="ctr">
              <a:lnSpc>
                <a:spcPct val="110000"/>
              </a:lnSpc>
              <a:spcBef>
                <a:spcPts val="300"/>
              </a:spcBef>
              <a:spcAft>
                <a:spcPts val="0"/>
              </a:spcAft>
              <a:buClr>
                <a:srgbClr val="FEFEFE"/>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66" name="Google Shape;66;p15"/>
          <p:cNvSpPr txBox="1">
            <a:spLocks noGrp="1"/>
          </p:cNvSpPr>
          <p:nvPr>
            <p:ph type="dt" idx="10"/>
          </p:nvPr>
        </p:nvSpPr>
        <p:spPr>
          <a:xfrm>
            <a:off x="6214767" y="4505706"/>
            <a:ext cx="2357732"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809243" y="4505706"/>
            <a:ext cx="504062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marR="0" lvl="0" indent="0" algn="ctr">
              <a:spcBef>
                <a:spcPts val="0"/>
              </a:spcBef>
              <a:buNone/>
              <a:defRPr sz="700" b="1">
                <a:solidFill>
                  <a:schemeClr val="dk1"/>
                </a:solidFill>
                <a:latin typeface="Avenir"/>
                <a:ea typeface="Avenir"/>
                <a:cs typeface="Avenir"/>
                <a:sym typeface="Avenir"/>
              </a:defRPr>
            </a:lvl1pPr>
            <a:lvl2pPr marL="0" marR="0" lvl="1" indent="0" algn="ctr">
              <a:spcBef>
                <a:spcPts val="0"/>
              </a:spcBef>
              <a:buNone/>
              <a:defRPr sz="700" b="1">
                <a:solidFill>
                  <a:schemeClr val="dk1"/>
                </a:solidFill>
                <a:latin typeface="Avenir"/>
                <a:ea typeface="Avenir"/>
                <a:cs typeface="Avenir"/>
                <a:sym typeface="Avenir"/>
              </a:defRPr>
            </a:lvl2pPr>
            <a:lvl3pPr marL="0" marR="0" lvl="2" indent="0" algn="ctr">
              <a:spcBef>
                <a:spcPts val="0"/>
              </a:spcBef>
              <a:buNone/>
              <a:defRPr sz="700" b="1">
                <a:solidFill>
                  <a:schemeClr val="dk1"/>
                </a:solidFill>
                <a:latin typeface="Avenir"/>
                <a:ea typeface="Avenir"/>
                <a:cs typeface="Avenir"/>
                <a:sym typeface="Avenir"/>
              </a:defRPr>
            </a:lvl3pPr>
            <a:lvl4pPr marL="0" marR="0" lvl="3" indent="0" algn="ctr">
              <a:spcBef>
                <a:spcPts val="0"/>
              </a:spcBef>
              <a:buNone/>
              <a:defRPr sz="700" b="1">
                <a:solidFill>
                  <a:schemeClr val="dk1"/>
                </a:solidFill>
                <a:latin typeface="Avenir"/>
                <a:ea typeface="Avenir"/>
                <a:cs typeface="Avenir"/>
                <a:sym typeface="Avenir"/>
              </a:defRPr>
            </a:lvl4pPr>
            <a:lvl5pPr marL="0" marR="0" lvl="4" indent="0" algn="ctr">
              <a:spcBef>
                <a:spcPts val="0"/>
              </a:spcBef>
              <a:buNone/>
              <a:defRPr sz="700" b="1">
                <a:solidFill>
                  <a:schemeClr val="dk1"/>
                </a:solidFill>
                <a:latin typeface="Avenir"/>
                <a:ea typeface="Avenir"/>
                <a:cs typeface="Avenir"/>
                <a:sym typeface="Avenir"/>
              </a:defRPr>
            </a:lvl5pPr>
            <a:lvl6pPr marL="0" marR="0" lvl="5" indent="0" algn="ctr">
              <a:spcBef>
                <a:spcPts val="0"/>
              </a:spcBef>
              <a:buNone/>
              <a:defRPr sz="700" b="1">
                <a:solidFill>
                  <a:schemeClr val="dk1"/>
                </a:solidFill>
                <a:latin typeface="Avenir"/>
                <a:ea typeface="Avenir"/>
                <a:cs typeface="Avenir"/>
                <a:sym typeface="Avenir"/>
              </a:defRPr>
            </a:lvl6pPr>
            <a:lvl7pPr marL="0" marR="0" lvl="6" indent="0" algn="ctr">
              <a:spcBef>
                <a:spcPts val="0"/>
              </a:spcBef>
              <a:buNone/>
              <a:defRPr sz="700" b="1">
                <a:solidFill>
                  <a:schemeClr val="dk1"/>
                </a:solidFill>
                <a:latin typeface="Avenir"/>
                <a:ea typeface="Avenir"/>
                <a:cs typeface="Avenir"/>
                <a:sym typeface="Avenir"/>
              </a:defRPr>
            </a:lvl7pPr>
            <a:lvl8pPr marL="0" marR="0" lvl="7" indent="0" algn="ctr">
              <a:spcBef>
                <a:spcPts val="0"/>
              </a:spcBef>
              <a:buNone/>
              <a:defRPr sz="700" b="1">
                <a:solidFill>
                  <a:schemeClr val="dk1"/>
                </a:solidFill>
                <a:latin typeface="Avenir"/>
                <a:ea typeface="Avenir"/>
                <a:cs typeface="Avenir"/>
                <a:sym typeface="Avenir"/>
              </a:defRPr>
            </a:lvl8pPr>
            <a:lvl9pPr marL="0" marR="0" lvl="8" indent="0" algn="ctr">
              <a:spcBef>
                <a:spcPts val="0"/>
              </a:spcBef>
              <a:buNone/>
              <a:defRPr sz="700" b="1">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569214" y="569214"/>
            <a:ext cx="2873502" cy="3566160"/>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3888486" y="569214"/>
            <a:ext cx="4684014" cy="3566160"/>
          </a:xfrm>
          <a:prstGeom prst="rect">
            <a:avLst/>
          </a:prstGeom>
          <a:noFill/>
          <a:ln>
            <a:noFill/>
          </a:ln>
        </p:spPr>
        <p:txBody>
          <a:bodyPr spcFirstLastPara="1" wrap="square" lIns="68575" tIns="34275" rIns="68575" bIns="34275" anchor="t" anchorCtr="0">
            <a:normAutofit/>
          </a:bodyPr>
          <a:lstStyle>
            <a:lvl1pPr marL="457200" lvl="0" indent="-317500" algn="l">
              <a:lnSpc>
                <a:spcPct val="110000"/>
              </a:lnSpc>
              <a:spcBef>
                <a:spcPts val="300"/>
              </a:spcBef>
              <a:spcAft>
                <a:spcPts val="0"/>
              </a:spcAft>
              <a:buClr>
                <a:srgbClr val="262626"/>
              </a:buClr>
              <a:buSzPts val="1400"/>
              <a:buChar char="•"/>
              <a:defRPr/>
            </a:lvl1pPr>
            <a:lvl2pPr marL="914400" lvl="1" indent="-228600" algn="l">
              <a:lnSpc>
                <a:spcPct val="110000"/>
              </a:lnSpc>
              <a:spcBef>
                <a:spcPts val="300"/>
              </a:spcBef>
              <a:spcAft>
                <a:spcPts val="0"/>
              </a:spcAft>
              <a:buClr>
                <a:srgbClr val="262626"/>
              </a:buClr>
              <a:buSzPts val="1400"/>
              <a:buNone/>
              <a:defRPr/>
            </a:lvl2pPr>
            <a:lvl3pPr marL="1371600" lvl="2" indent="-317500" algn="l">
              <a:lnSpc>
                <a:spcPct val="110000"/>
              </a:lnSpc>
              <a:spcBef>
                <a:spcPts val="300"/>
              </a:spcBef>
              <a:spcAft>
                <a:spcPts val="0"/>
              </a:spcAft>
              <a:buClr>
                <a:srgbClr val="262626"/>
              </a:buClr>
              <a:buSzPts val="1400"/>
              <a:buChar char="•"/>
              <a:defRPr/>
            </a:lvl3pPr>
            <a:lvl4pPr marL="1828800" lvl="3" indent="-228600" algn="l">
              <a:lnSpc>
                <a:spcPct val="110000"/>
              </a:lnSpc>
              <a:spcBef>
                <a:spcPts val="300"/>
              </a:spcBef>
              <a:spcAft>
                <a:spcPts val="0"/>
              </a:spcAft>
              <a:buClr>
                <a:srgbClr val="262626"/>
              </a:buClr>
              <a:buSzPts val="1400"/>
              <a:buNone/>
              <a:defRPr/>
            </a:lvl4pPr>
            <a:lvl5pPr marL="2286000" lvl="4" indent="-317500" algn="l">
              <a:lnSpc>
                <a:spcPct val="110000"/>
              </a:lnSpc>
              <a:spcBef>
                <a:spcPts val="300"/>
              </a:spcBef>
              <a:spcAft>
                <a:spcPts val="0"/>
              </a:spcAft>
              <a:buClr>
                <a:srgbClr val="26262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572288" y="1810512"/>
            <a:ext cx="8000212" cy="232486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262626"/>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569214" y="1042416"/>
            <a:ext cx="8003286" cy="617220"/>
          </a:xfrm>
          <a:prstGeom prst="rect">
            <a:avLst/>
          </a:prstGeom>
          <a:noFill/>
          <a:ln>
            <a:noFill/>
          </a:ln>
        </p:spPr>
        <p:txBody>
          <a:bodyPr spcFirstLastPara="1" wrap="square" lIns="68575" tIns="34275" rIns="68575" bIns="34275" anchor="ctr" anchorCtr="0">
            <a:normAutofit/>
          </a:bodyPr>
          <a:lstStyle>
            <a:lvl1pPr marL="457200" lvl="0" indent="-228600" algn="l">
              <a:lnSpc>
                <a:spcPct val="110000"/>
              </a:lnSpc>
              <a:spcBef>
                <a:spcPts val="300"/>
              </a:spcBef>
              <a:spcAft>
                <a:spcPts val="0"/>
              </a:spcAft>
              <a:buClr>
                <a:srgbClr val="262626"/>
              </a:buClr>
              <a:buSzPts val="1500"/>
              <a:buNone/>
              <a:defRPr sz="1500" i="1">
                <a:solidFill>
                  <a:srgbClr val="262626"/>
                </a:solidFill>
              </a:defRPr>
            </a:lvl1pPr>
            <a:lvl2pPr marL="914400" lvl="1" indent="-228600" algn="l">
              <a:lnSpc>
                <a:spcPct val="110000"/>
              </a:lnSpc>
              <a:spcBef>
                <a:spcPts val="300"/>
              </a:spcBef>
              <a:spcAft>
                <a:spcPts val="0"/>
              </a:spcAft>
              <a:buClr>
                <a:srgbClr val="888888"/>
              </a:buClr>
              <a:buSzPts val="1500"/>
              <a:buNone/>
              <a:defRPr sz="1500">
                <a:solidFill>
                  <a:srgbClr val="888888"/>
                </a:solidFill>
              </a:defRPr>
            </a:lvl2pPr>
            <a:lvl3pPr marL="1371600" lvl="2" indent="-228600" algn="l">
              <a:lnSpc>
                <a:spcPct val="110000"/>
              </a:lnSpc>
              <a:spcBef>
                <a:spcPts val="300"/>
              </a:spcBef>
              <a:spcAft>
                <a:spcPts val="0"/>
              </a:spcAft>
              <a:buClr>
                <a:srgbClr val="888888"/>
              </a:buClr>
              <a:buSzPts val="1400"/>
              <a:buNone/>
              <a:defRPr sz="1400">
                <a:solidFill>
                  <a:srgbClr val="888888"/>
                </a:solidFill>
              </a:defRPr>
            </a:lvl3pPr>
            <a:lvl4pPr marL="1828800" lvl="3" indent="-228600" algn="l">
              <a:lnSpc>
                <a:spcPct val="110000"/>
              </a:lnSpc>
              <a:spcBef>
                <a:spcPts val="300"/>
              </a:spcBef>
              <a:spcAft>
                <a:spcPts val="0"/>
              </a:spcAft>
              <a:buClr>
                <a:srgbClr val="888888"/>
              </a:buClr>
              <a:buSzPts val="1200"/>
              <a:buNone/>
              <a:defRPr sz="1200">
                <a:solidFill>
                  <a:srgbClr val="888888"/>
                </a:solidFill>
              </a:defRPr>
            </a:lvl4pPr>
            <a:lvl5pPr marL="2286000" lvl="4" indent="-228600" algn="l">
              <a:lnSpc>
                <a:spcPct val="110000"/>
              </a:lnSpc>
              <a:spcBef>
                <a:spcPts val="3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1"/>
        <p:cNvGrpSpPr/>
        <p:nvPr/>
      </p:nvGrpSpPr>
      <p:grpSpPr>
        <a:xfrm>
          <a:off x="0" y="0"/>
          <a:ext cx="0" cy="0"/>
          <a:chOff x="0" y="0"/>
          <a:chExt cx="0" cy="0"/>
        </a:xfrm>
      </p:grpSpPr>
      <p:sp>
        <p:nvSpPr>
          <p:cNvPr id="82" name="Google Shape;82;p18"/>
          <p:cNvSpPr txBox="1">
            <a:spLocks noGrp="1"/>
          </p:cNvSpPr>
          <p:nvPr>
            <p:ph type="body" idx="1"/>
          </p:nvPr>
        </p:nvSpPr>
        <p:spPr>
          <a:xfrm>
            <a:off x="3888486" y="569214"/>
            <a:ext cx="4684014" cy="1680210"/>
          </a:xfrm>
          <a:prstGeom prst="rect">
            <a:avLst/>
          </a:prstGeom>
          <a:noFill/>
          <a:ln>
            <a:noFill/>
          </a:ln>
        </p:spPr>
        <p:txBody>
          <a:bodyPr spcFirstLastPara="1" wrap="square" lIns="68575" tIns="34275" rIns="68575" bIns="34275" anchor="t" anchorCtr="0">
            <a:normAutofit/>
          </a:bodyPr>
          <a:lstStyle>
            <a:lvl1pPr marL="457200" lvl="0" indent="-317500" algn="l">
              <a:lnSpc>
                <a:spcPct val="110000"/>
              </a:lnSpc>
              <a:spcBef>
                <a:spcPts val="300"/>
              </a:spcBef>
              <a:spcAft>
                <a:spcPts val="0"/>
              </a:spcAft>
              <a:buClr>
                <a:srgbClr val="262626"/>
              </a:buClr>
              <a:buSzPts val="1400"/>
              <a:buChar char="•"/>
              <a:defRPr/>
            </a:lvl1pPr>
            <a:lvl2pPr marL="914400" lvl="1" indent="-228600" algn="l">
              <a:lnSpc>
                <a:spcPct val="110000"/>
              </a:lnSpc>
              <a:spcBef>
                <a:spcPts val="300"/>
              </a:spcBef>
              <a:spcAft>
                <a:spcPts val="0"/>
              </a:spcAft>
              <a:buClr>
                <a:srgbClr val="262626"/>
              </a:buClr>
              <a:buSzPts val="1400"/>
              <a:buNone/>
              <a:defRPr/>
            </a:lvl2pPr>
            <a:lvl3pPr marL="1371600" lvl="2" indent="-317500" algn="l">
              <a:lnSpc>
                <a:spcPct val="110000"/>
              </a:lnSpc>
              <a:spcBef>
                <a:spcPts val="300"/>
              </a:spcBef>
              <a:spcAft>
                <a:spcPts val="0"/>
              </a:spcAft>
              <a:buClr>
                <a:srgbClr val="262626"/>
              </a:buClr>
              <a:buSzPts val="1400"/>
              <a:buChar char="•"/>
              <a:defRPr/>
            </a:lvl3pPr>
            <a:lvl4pPr marL="1828800" lvl="3" indent="-228600" algn="l">
              <a:lnSpc>
                <a:spcPct val="110000"/>
              </a:lnSpc>
              <a:spcBef>
                <a:spcPts val="300"/>
              </a:spcBef>
              <a:spcAft>
                <a:spcPts val="0"/>
              </a:spcAft>
              <a:buClr>
                <a:srgbClr val="262626"/>
              </a:buClr>
              <a:buSzPts val="1400"/>
              <a:buNone/>
              <a:defRPr/>
            </a:lvl4pPr>
            <a:lvl5pPr marL="2286000" lvl="4" indent="-317500" algn="l">
              <a:lnSpc>
                <a:spcPct val="110000"/>
              </a:lnSpc>
              <a:spcBef>
                <a:spcPts val="300"/>
              </a:spcBef>
              <a:spcAft>
                <a:spcPts val="0"/>
              </a:spcAft>
              <a:buClr>
                <a:srgbClr val="26262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18"/>
          <p:cNvSpPr txBox="1">
            <a:spLocks noGrp="1"/>
          </p:cNvSpPr>
          <p:nvPr>
            <p:ph type="body" idx="2"/>
          </p:nvPr>
        </p:nvSpPr>
        <p:spPr>
          <a:xfrm>
            <a:off x="3888485" y="2455163"/>
            <a:ext cx="4684013" cy="1680211"/>
          </a:xfrm>
          <a:prstGeom prst="rect">
            <a:avLst/>
          </a:prstGeom>
          <a:noFill/>
          <a:ln>
            <a:noFill/>
          </a:ln>
        </p:spPr>
        <p:txBody>
          <a:bodyPr spcFirstLastPara="1" wrap="square" lIns="68575" tIns="34275" rIns="68575" bIns="34275" anchor="t" anchorCtr="0">
            <a:normAutofit/>
          </a:bodyPr>
          <a:lstStyle>
            <a:lvl1pPr marL="457200" lvl="0" indent="-317500" algn="l">
              <a:lnSpc>
                <a:spcPct val="110000"/>
              </a:lnSpc>
              <a:spcBef>
                <a:spcPts val="300"/>
              </a:spcBef>
              <a:spcAft>
                <a:spcPts val="0"/>
              </a:spcAft>
              <a:buClr>
                <a:srgbClr val="262626"/>
              </a:buClr>
              <a:buSzPts val="1400"/>
              <a:buChar char="•"/>
              <a:defRPr/>
            </a:lvl1pPr>
            <a:lvl2pPr marL="914400" lvl="1" indent="-228600" algn="l">
              <a:lnSpc>
                <a:spcPct val="110000"/>
              </a:lnSpc>
              <a:spcBef>
                <a:spcPts val="300"/>
              </a:spcBef>
              <a:spcAft>
                <a:spcPts val="0"/>
              </a:spcAft>
              <a:buClr>
                <a:srgbClr val="262626"/>
              </a:buClr>
              <a:buSzPts val="1400"/>
              <a:buNone/>
              <a:defRPr/>
            </a:lvl2pPr>
            <a:lvl3pPr marL="1371600" lvl="2" indent="-317500" algn="l">
              <a:lnSpc>
                <a:spcPct val="110000"/>
              </a:lnSpc>
              <a:spcBef>
                <a:spcPts val="300"/>
              </a:spcBef>
              <a:spcAft>
                <a:spcPts val="0"/>
              </a:spcAft>
              <a:buClr>
                <a:srgbClr val="262626"/>
              </a:buClr>
              <a:buSzPts val="1400"/>
              <a:buChar char="•"/>
              <a:defRPr/>
            </a:lvl3pPr>
            <a:lvl4pPr marL="1828800" lvl="3" indent="-228600" algn="l">
              <a:lnSpc>
                <a:spcPct val="110000"/>
              </a:lnSpc>
              <a:spcBef>
                <a:spcPts val="300"/>
              </a:spcBef>
              <a:spcAft>
                <a:spcPts val="0"/>
              </a:spcAft>
              <a:buClr>
                <a:srgbClr val="262626"/>
              </a:buClr>
              <a:buSzPts val="1400"/>
              <a:buNone/>
              <a:defRPr/>
            </a:lvl4pPr>
            <a:lvl5pPr marL="2286000" lvl="4" indent="-317500" algn="l">
              <a:lnSpc>
                <a:spcPct val="110000"/>
              </a:lnSpc>
              <a:spcBef>
                <a:spcPts val="300"/>
              </a:spcBef>
              <a:spcAft>
                <a:spcPts val="0"/>
              </a:spcAft>
              <a:buClr>
                <a:srgbClr val="26262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18"/>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8"/>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8"/>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
        <p:nvSpPr>
          <p:cNvPr id="87" name="Google Shape;87;p18"/>
          <p:cNvSpPr txBox="1">
            <a:spLocks noGrp="1"/>
          </p:cNvSpPr>
          <p:nvPr>
            <p:ph type="title"/>
          </p:nvPr>
        </p:nvSpPr>
        <p:spPr>
          <a:xfrm>
            <a:off x="569214" y="569214"/>
            <a:ext cx="2873502" cy="3566160"/>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8"/>
        <p:cNvGrpSpPr/>
        <p:nvPr/>
      </p:nvGrpSpPr>
      <p:grpSpPr>
        <a:xfrm>
          <a:off x="0" y="0"/>
          <a:ext cx="0" cy="0"/>
          <a:chOff x="0" y="0"/>
          <a:chExt cx="0" cy="0"/>
        </a:xfrm>
      </p:grpSpPr>
      <p:sp>
        <p:nvSpPr>
          <p:cNvPr id="89" name="Google Shape;89;p19"/>
          <p:cNvSpPr txBox="1">
            <a:spLocks noGrp="1"/>
          </p:cNvSpPr>
          <p:nvPr>
            <p:ph type="body" idx="1"/>
          </p:nvPr>
        </p:nvSpPr>
        <p:spPr>
          <a:xfrm>
            <a:off x="3888486" y="569214"/>
            <a:ext cx="4684014" cy="411480"/>
          </a:xfrm>
          <a:prstGeom prst="rect">
            <a:avLst/>
          </a:prstGeom>
          <a:noFill/>
          <a:ln>
            <a:noFill/>
          </a:ln>
        </p:spPr>
        <p:txBody>
          <a:bodyPr spcFirstLastPara="1" wrap="square" lIns="68575" tIns="34275" rIns="68575" bIns="34275" anchor="b" anchorCtr="0">
            <a:normAutofit/>
          </a:bodyPr>
          <a:lstStyle>
            <a:lvl1pPr marL="457200" lvl="0" indent="-228600" algn="l">
              <a:lnSpc>
                <a:spcPct val="110000"/>
              </a:lnSpc>
              <a:spcBef>
                <a:spcPts val="300"/>
              </a:spcBef>
              <a:spcAft>
                <a:spcPts val="0"/>
              </a:spcAft>
              <a:buClr>
                <a:srgbClr val="262626"/>
              </a:buClr>
              <a:buSzPts val="1700"/>
              <a:buNone/>
              <a:defRPr sz="1700" b="0" i="1"/>
            </a:lvl1pPr>
            <a:lvl2pPr marL="914400" lvl="1" indent="-228600" algn="l">
              <a:lnSpc>
                <a:spcPct val="110000"/>
              </a:lnSpc>
              <a:spcBef>
                <a:spcPts val="300"/>
              </a:spcBef>
              <a:spcAft>
                <a:spcPts val="0"/>
              </a:spcAft>
              <a:buClr>
                <a:srgbClr val="262626"/>
              </a:buClr>
              <a:buSzPts val="1500"/>
              <a:buNone/>
              <a:defRPr sz="1500" b="1"/>
            </a:lvl2pPr>
            <a:lvl3pPr marL="1371600" lvl="2" indent="-228600" algn="l">
              <a:lnSpc>
                <a:spcPct val="110000"/>
              </a:lnSpc>
              <a:spcBef>
                <a:spcPts val="300"/>
              </a:spcBef>
              <a:spcAft>
                <a:spcPts val="0"/>
              </a:spcAft>
              <a:buClr>
                <a:srgbClr val="262626"/>
              </a:buClr>
              <a:buSzPts val="1400"/>
              <a:buNone/>
              <a:defRPr sz="1400" b="1"/>
            </a:lvl3pPr>
            <a:lvl4pPr marL="1828800" lvl="3" indent="-228600" algn="l">
              <a:lnSpc>
                <a:spcPct val="110000"/>
              </a:lnSpc>
              <a:spcBef>
                <a:spcPts val="300"/>
              </a:spcBef>
              <a:spcAft>
                <a:spcPts val="0"/>
              </a:spcAft>
              <a:buClr>
                <a:srgbClr val="262626"/>
              </a:buClr>
              <a:buSzPts val="1200"/>
              <a:buNone/>
              <a:defRPr sz="1200" b="1"/>
            </a:lvl4pPr>
            <a:lvl5pPr marL="2286000" lvl="4" indent="-228600" algn="l">
              <a:lnSpc>
                <a:spcPct val="110000"/>
              </a:lnSpc>
              <a:spcBef>
                <a:spcPts val="300"/>
              </a:spcBef>
              <a:spcAft>
                <a:spcPts val="0"/>
              </a:spcAft>
              <a:buClr>
                <a:srgbClr val="26262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2"/>
          </p:nvPr>
        </p:nvSpPr>
        <p:spPr>
          <a:xfrm>
            <a:off x="3892742" y="1032899"/>
            <a:ext cx="4679756" cy="1371600"/>
          </a:xfrm>
          <a:prstGeom prst="rect">
            <a:avLst/>
          </a:prstGeom>
          <a:noFill/>
          <a:ln>
            <a:noFill/>
          </a:ln>
        </p:spPr>
        <p:txBody>
          <a:bodyPr spcFirstLastPara="1" wrap="square" lIns="68575" tIns="34275" rIns="68575" bIns="34275" anchor="t" anchorCtr="0">
            <a:normAutofit/>
          </a:bodyPr>
          <a:lstStyle>
            <a:lvl1pPr marL="457200" lvl="0" indent="-317500" algn="l">
              <a:lnSpc>
                <a:spcPct val="110000"/>
              </a:lnSpc>
              <a:spcBef>
                <a:spcPts val="300"/>
              </a:spcBef>
              <a:spcAft>
                <a:spcPts val="0"/>
              </a:spcAft>
              <a:buClr>
                <a:srgbClr val="262626"/>
              </a:buClr>
              <a:buSzPts val="1400"/>
              <a:buChar char="•"/>
              <a:defRPr/>
            </a:lvl1pPr>
            <a:lvl2pPr marL="914400" lvl="1" indent="-228600" algn="l">
              <a:lnSpc>
                <a:spcPct val="110000"/>
              </a:lnSpc>
              <a:spcBef>
                <a:spcPts val="300"/>
              </a:spcBef>
              <a:spcAft>
                <a:spcPts val="0"/>
              </a:spcAft>
              <a:buClr>
                <a:srgbClr val="262626"/>
              </a:buClr>
              <a:buSzPts val="1400"/>
              <a:buNone/>
              <a:defRPr/>
            </a:lvl2pPr>
            <a:lvl3pPr marL="1371600" lvl="2" indent="-317500" algn="l">
              <a:lnSpc>
                <a:spcPct val="110000"/>
              </a:lnSpc>
              <a:spcBef>
                <a:spcPts val="300"/>
              </a:spcBef>
              <a:spcAft>
                <a:spcPts val="0"/>
              </a:spcAft>
              <a:buClr>
                <a:srgbClr val="262626"/>
              </a:buClr>
              <a:buSzPts val="1400"/>
              <a:buChar char="•"/>
              <a:defRPr/>
            </a:lvl3pPr>
            <a:lvl4pPr marL="1828800" lvl="3" indent="-228600" algn="l">
              <a:lnSpc>
                <a:spcPct val="110000"/>
              </a:lnSpc>
              <a:spcBef>
                <a:spcPts val="300"/>
              </a:spcBef>
              <a:spcAft>
                <a:spcPts val="0"/>
              </a:spcAft>
              <a:buClr>
                <a:srgbClr val="262626"/>
              </a:buClr>
              <a:buSzPts val="1400"/>
              <a:buNone/>
              <a:defRPr/>
            </a:lvl4pPr>
            <a:lvl5pPr marL="2286000" lvl="4" indent="-317500" algn="l">
              <a:lnSpc>
                <a:spcPct val="110000"/>
              </a:lnSpc>
              <a:spcBef>
                <a:spcPts val="300"/>
              </a:spcBef>
              <a:spcAft>
                <a:spcPts val="0"/>
              </a:spcAft>
              <a:buClr>
                <a:srgbClr val="26262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body" idx="3"/>
          </p:nvPr>
        </p:nvSpPr>
        <p:spPr>
          <a:xfrm>
            <a:off x="3888485" y="2489661"/>
            <a:ext cx="4684013" cy="411480"/>
          </a:xfrm>
          <a:prstGeom prst="rect">
            <a:avLst/>
          </a:prstGeom>
          <a:noFill/>
          <a:ln>
            <a:noFill/>
          </a:ln>
        </p:spPr>
        <p:txBody>
          <a:bodyPr spcFirstLastPara="1" wrap="square" lIns="68575" tIns="34275" rIns="68575" bIns="34275" anchor="b" anchorCtr="0">
            <a:normAutofit/>
          </a:bodyPr>
          <a:lstStyle>
            <a:lvl1pPr marL="457200" lvl="0" indent="-228600" algn="l">
              <a:lnSpc>
                <a:spcPct val="110000"/>
              </a:lnSpc>
              <a:spcBef>
                <a:spcPts val="300"/>
              </a:spcBef>
              <a:spcAft>
                <a:spcPts val="0"/>
              </a:spcAft>
              <a:buClr>
                <a:srgbClr val="262626"/>
              </a:buClr>
              <a:buSzPts val="1700"/>
              <a:buNone/>
              <a:defRPr sz="1700" b="0" i="1"/>
            </a:lvl1pPr>
            <a:lvl2pPr marL="914400" lvl="1" indent="-228600" algn="l">
              <a:lnSpc>
                <a:spcPct val="110000"/>
              </a:lnSpc>
              <a:spcBef>
                <a:spcPts val="300"/>
              </a:spcBef>
              <a:spcAft>
                <a:spcPts val="0"/>
              </a:spcAft>
              <a:buClr>
                <a:srgbClr val="262626"/>
              </a:buClr>
              <a:buSzPts val="1500"/>
              <a:buNone/>
              <a:defRPr sz="1500" b="1"/>
            </a:lvl2pPr>
            <a:lvl3pPr marL="1371600" lvl="2" indent="-228600" algn="l">
              <a:lnSpc>
                <a:spcPct val="110000"/>
              </a:lnSpc>
              <a:spcBef>
                <a:spcPts val="300"/>
              </a:spcBef>
              <a:spcAft>
                <a:spcPts val="0"/>
              </a:spcAft>
              <a:buClr>
                <a:srgbClr val="262626"/>
              </a:buClr>
              <a:buSzPts val="1400"/>
              <a:buNone/>
              <a:defRPr sz="1400" b="1"/>
            </a:lvl3pPr>
            <a:lvl4pPr marL="1828800" lvl="3" indent="-228600" algn="l">
              <a:lnSpc>
                <a:spcPct val="110000"/>
              </a:lnSpc>
              <a:spcBef>
                <a:spcPts val="300"/>
              </a:spcBef>
              <a:spcAft>
                <a:spcPts val="0"/>
              </a:spcAft>
              <a:buClr>
                <a:srgbClr val="262626"/>
              </a:buClr>
              <a:buSzPts val="1200"/>
              <a:buNone/>
              <a:defRPr sz="1200" b="1"/>
            </a:lvl4pPr>
            <a:lvl5pPr marL="2286000" lvl="4" indent="-228600" algn="l">
              <a:lnSpc>
                <a:spcPct val="110000"/>
              </a:lnSpc>
              <a:spcBef>
                <a:spcPts val="300"/>
              </a:spcBef>
              <a:spcAft>
                <a:spcPts val="0"/>
              </a:spcAft>
              <a:buClr>
                <a:srgbClr val="262626"/>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2" name="Google Shape;92;p19"/>
          <p:cNvSpPr txBox="1">
            <a:spLocks noGrp="1"/>
          </p:cNvSpPr>
          <p:nvPr>
            <p:ph type="body" idx="4"/>
          </p:nvPr>
        </p:nvSpPr>
        <p:spPr>
          <a:xfrm>
            <a:off x="3888485" y="2949279"/>
            <a:ext cx="4684014" cy="1371600"/>
          </a:xfrm>
          <a:prstGeom prst="rect">
            <a:avLst/>
          </a:prstGeom>
          <a:noFill/>
          <a:ln>
            <a:noFill/>
          </a:ln>
        </p:spPr>
        <p:txBody>
          <a:bodyPr spcFirstLastPara="1" wrap="square" lIns="68575" tIns="34275" rIns="68575" bIns="34275" anchor="t" anchorCtr="0">
            <a:normAutofit/>
          </a:bodyPr>
          <a:lstStyle>
            <a:lvl1pPr marL="457200" lvl="0" indent="-317500" algn="l">
              <a:lnSpc>
                <a:spcPct val="110000"/>
              </a:lnSpc>
              <a:spcBef>
                <a:spcPts val="300"/>
              </a:spcBef>
              <a:spcAft>
                <a:spcPts val="0"/>
              </a:spcAft>
              <a:buClr>
                <a:srgbClr val="262626"/>
              </a:buClr>
              <a:buSzPts val="1400"/>
              <a:buChar char="•"/>
              <a:defRPr/>
            </a:lvl1pPr>
            <a:lvl2pPr marL="914400" lvl="1" indent="-228600" algn="l">
              <a:lnSpc>
                <a:spcPct val="110000"/>
              </a:lnSpc>
              <a:spcBef>
                <a:spcPts val="300"/>
              </a:spcBef>
              <a:spcAft>
                <a:spcPts val="0"/>
              </a:spcAft>
              <a:buClr>
                <a:srgbClr val="262626"/>
              </a:buClr>
              <a:buSzPts val="1400"/>
              <a:buNone/>
              <a:defRPr/>
            </a:lvl2pPr>
            <a:lvl3pPr marL="1371600" lvl="2" indent="-317500" algn="l">
              <a:lnSpc>
                <a:spcPct val="110000"/>
              </a:lnSpc>
              <a:spcBef>
                <a:spcPts val="300"/>
              </a:spcBef>
              <a:spcAft>
                <a:spcPts val="0"/>
              </a:spcAft>
              <a:buClr>
                <a:srgbClr val="262626"/>
              </a:buClr>
              <a:buSzPts val="1400"/>
              <a:buChar char="•"/>
              <a:defRPr/>
            </a:lvl3pPr>
            <a:lvl4pPr marL="1828800" lvl="3" indent="-228600" algn="l">
              <a:lnSpc>
                <a:spcPct val="110000"/>
              </a:lnSpc>
              <a:spcBef>
                <a:spcPts val="300"/>
              </a:spcBef>
              <a:spcAft>
                <a:spcPts val="0"/>
              </a:spcAft>
              <a:buClr>
                <a:srgbClr val="262626"/>
              </a:buClr>
              <a:buSzPts val="1400"/>
              <a:buNone/>
              <a:defRPr/>
            </a:lvl4pPr>
            <a:lvl5pPr marL="2286000" lvl="4" indent="-317500" algn="l">
              <a:lnSpc>
                <a:spcPct val="110000"/>
              </a:lnSpc>
              <a:spcBef>
                <a:spcPts val="300"/>
              </a:spcBef>
              <a:spcAft>
                <a:spcPts val="0"/>
              </a:spcAft>
              <a:buClr>
                <a:srgbClr val="26262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3" name="Google Shape;93;p19"/>
          <p:cNvSpPr txBox="1">
            <a:spLocks noGrp="1"/>
          </p:cNvSpPr>
          <p:nvPr>
            <p:ph type="title"/>
          </p:nvPr>
        </p:nvSpPr>
        <p:spPr>
          <a:xfrm>
            <a:off x="569214" y="569214"/>
            <a:ext cx="2873502" cy="3566160"/>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4" name="Google Shape;94;p19"/>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569214" y="569214"/>
            <a:ext cx="2873502" cy="3566160"/>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9" name="Google Shape;99;p20"/>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0"/>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3887391" y="569213"/>
            <a:ext cx="4684014" cy="3566161"/>
          </a:xfrm>
          <a:prstGeom prst="rect">
            <a:avLst/>
          </a:prstGeom>
          <a:noFill/>
          <a:ln>
            <a:noFill/>
          </a:ln>
        </p:spPr>
        <p:txBody>
          <a:bodyPr spcFirstLastPara="1" wrap="square" lIns="68575" tIns="34275" rIns="68575" bIns="34275" anchor="t" anchorCtr="0">
            <a:normAutofit/>
          </a:bodyPr>
          <a:lstStyle>
            <a:lvl1pPr marL="457200" lvl="0" indent="-323850" algn="l">
              <a:lnSpc>
                <a:spcPct val="110000"/>
              </a:lnSpc>
              <a:spcBef>
                <a:spcPts val="300"/>
              </a:spcBef>
              <a:spcAft>
                <a:spcPts val="0"/>
              </a:spcAft>
              <a:buClr>
                <a:srgbClr val="262626"/>
              </a:buClr>
              <a:buSzPts val="1500"/>
              <a:buChar char="•"/>
              <a:defRPr sz="1500"/>
            </a:lvl1pPr>
            <a:lvl2pPr marL="914400" lvl="1" indent="-228600" algn="l">
              <a:lnSpc>
                <a:spcPct val="110000"/>
              </a:lnSpc>
              <a:spcBef>
                <a:spcPts val="300"/>
              </a:spcBef>
              <a:spcAft>
                <a:spcPts val="0"/>
              </a:spcAft>
              <a:buClr>
                <a:srgbClr val="262626"/>
              </a:buClr>
              <a:buSzPts val="1400"/>
              <a:buNone/>
              <a:defRPr sz="1400"/>
            </a:lvl2pPr>
            <a:lvl3pPr marL="1371600" lvl="2" indent="-304800" algn="l">
              <a:lnSpc>
                <a:spcPct val="110000"/>
              </a:lnSpc>
              <a:spcBef>
                <a:spcPts val="300"/>
              </a:spcBef>
              <a:spcAft>
                <a:spcPts val="0"/>
              </a:spcAft>
              <a:buClr>
                <a:srgbClr val="262626"/>
              </a:buClr>
              <a:buSzPts val="1200"/>
              <a:buChar char="•"/>
              <a:defRPr sz="1200"/>
            </a:lvl3pPr>
            <a:lvl4pPr marL="1828800" lvl="3" indent="-228600" algn="l">
              <a:lnSpc>
                <a:spcPct val="110000"/>
              </a:lnSpc>
              <a:spcBef>
                <a:spcPts val="300"/>
              </a:spcBef>
              <a:spcAft>
                <a:spcPts val="0"/>
              </a:spcAft>
              <a:buClr>
                <a:srgbClr val="262626"/>
              </a:buClr>
              <a:buSzPts val="1100"/>
              <a:buNone/>
              <a:defRPr sz="1100"/>
            </a:lvl4pPr>
            <a:lvl5pPr marL="2286000" lvl="4" indent="-298450" algn="l">
              <a:lnSpc>
                <a:spcPct val="110000"/>
              </a:lnSpc>
              <a:spcBef>
                <a:spcPts val="300"/>
              </a:spcBef>
              <a:spcAft>
                <a:spcPts val="0"/>
              </a:spcAft>
              <a:buClr>
                <a:srgbClr val="262626"/>
              </a:buClr>
              <a:buSzPts val="1100"/>
              <a:buChar char="•"/>
              <a:defRPr sz="11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4" name="Google Shape;104;p21"/>
          <p:cNvSpPr txBox="1">
            <a:spLocks noGrp="1"/>
          </p:cNvSpPr>
          <p:nvPr>
            <p:ph type="body" idx="2"/>
          </p:nvPr>
        </p:nvSpPr>
        <p:spPr>
          <a:xfrm>
            <a:off x="569215" y="2861310"/>
            <a:ext cx="2873502" cy="1274064"/>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300"/>
              </a:spcBef>
              <a:spcAft>
                <a:spcPts val="0"/>
              </a:spcAft>
              <a:buClr>
                <a:srgbClr val="262626"/>
              </a:buClr>
              <a:buSzPts val="1500"/>
              <a:buNone/>
              <a:defRPr sz="1500"/>
            </a:lvl1pPr>
            <a:lvl2pPr marL="914400" lvl="1" indent="-228600" algn="l">
              <a:lnSpc>
                <a:spcPct val="110000"/>
              </a:lnSpc>
              <a:spcBef>
                <a:spcPts val="300"/>
              </a:spcBef>
              <a:spcAft>
                <a:spcPts val="0"/>
              </a:spcAft>
              <a:buClr>
                <a:srgbClr val="262626"/>
              </a:buClr>
              <a:buSzPts val="1100"/>
              <a:buNone/>
              <a:defRPr sz="1100"/>
            </a:lvl2pPr>
            <a:lvl3pPr marL="1371600" lvl="2" indent="-228600" algn="l">
              <a:lnSpc>
                <a:spcPct val="110000"/>
              </a:lnSpc>
              <a:spcBef>
                <a:spcPts val="300"/>
              </a:spcBef>
              <a:spcAft>
                <a:spcPts val="0"/>
              </a:spcAft>
              <a:buClr>
                <a:srgbClr val="262626"/>
              </a:buClr>
              <a:buSzPts val="900"/>
              <a:buNone/>
              <a:defRPr sz="900"/>
            </a:lvl3pPr>
            <a:lvl4pPr marL="1828800" lvl="3" indent="-228600" algn="l">
              <a:lnSpc>
                <a:spcPct val="110000"/>
              </a:lnSpc>
              <a:spcBef>
                <a:spcPts val="300"/>
              </a:spcBef>
              <a:spcAft>
                <a:spcPts val="0"/>
              </a:spcAft>
              <a:buClr>
                <a:srgbClr val="262626"/>
              </a:buClr>
              <a:buSzPts val="800"/>
              <a:buNone/>
              <a:defRPr sz="800"/>
            </a:lvl4pPr>
            <a:lvl5pPr marL="2286000" lvl="4" indent="-228600" algn="l">
              <a:lnSpc>
                <a:spcPct val="110000"/>
              </a:lnSpc>
              <a:spcBef>
                <a:spcPts val="300"/>
              </a:spcBef>
              <a:spcAft>
                <a:spcPts val="0"/>
              </a:spcAft>
              <a:buClr>
                <a:srgbClr val="262626"/>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5" name="Google Shape;105;p21"/>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1"/>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
        <p:nvSpPr>
          <p:cNvPr id="108" name="Google Shape;108;p21"/>
          <p:cNvSpPr txBox="1">
            <a:spLocks noGrp="1"/>
          </p:cNvSpPr>
          <p:nvPr>
            <p:ph type="title"/>
          </p:nvPr>
        </p:nvSpPr>
        <p:spPr>
          <a:xfrm>
            <a:off x="569214" y="569214"/>
            <a:ext cx="2873502" cy="2197634"/>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09"/>
        <p:cNvGrpSpPr/>
        <p:nvPr/>
      </p:nvGrpSpPr>
      <p:grpSpPr>
        <a:xfrm>
          <a:off x="0" y="0"/>
          <a:ext cx="0" cy="0"/>
          <a:chOff x="0" y="0"/>
          <a:chExt cx="0" cy="0"/>
        </a:xfrm>
      </p:grpSpPr>
      <p:sp>
        <p:nvSpPr>
          <p:cNvPr id="110" name="Google Shape;110;p22"/>
          <p:cNvSpPr>
            <a:spLocks noGrp="1"/>
          </p:cNvSpPr>
          <p:nvPr>
            <p:ph type="pic" idx="2"/>
          </p:nvPr>
        </p:nvSpPr>
        <p:spPr>
          <a:xfrm>
            <a:off x="3887391" y="569213"/>
            <a:ext cx="4684014" cy="3566161"/>
          </a:xfrm>
          <a:prstGeom prst="rect">
            <a:avLst/>
          </a:prstGeom>
          <a:noFill/>
          <a:ln>
            <a:noFill/>
          </a:ln>
        </p:spPr>
      </p:sp>
      <p:sp>
        <p:nvSpPr>
          <p:cNvPr id="111" name="Google Shape;111;p22"/>
          <p:cNvSpPr txBox="1">
            <a:spLocks noGrp="1"/>
          </p:cNvSpPr>
          <p:nvPr>
            <p:ph type="body" idx="1"/>
          </p:nvPr>
        </p:nvSpPr>
        <p:spPr>
          <a:xfrm>
            <a:off x="569214" y="2846070"/>
            <a:ext cx="2873502" cy="1289304"/>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300"/>
              </a:spcBef>
              <a:spcAft>
                <a:spcPts val="0"/>
              </a:spcAft>
              <a:buClr>
                <a:srgbClr val="262626"/>
              </a:buClr>
              <a:buSzPts val="1500"/>
              <a:buNone/>
              <a:defRPr sz="1500"/>
            </a:lvl1pPr>
            <a:lvl2pPr marL="914400" lvl="1" indent="-228600" algn="l">
              <a:lnSpc>
                <a:spcPct val="110000"/>
              </a:lnSpc>
              <a:spcBef>
                <a:spcPts val="300"/>
              </a:spcBef>
              <a:spcAft>
                <a:spcPts val="0"/>
              </a:spcAft>
              <a:buClr>
                <a:srgbClr val="262626"/>
              </a:buClr>
              <a:buSzPts val="1100"/>
              <a:buNone/>
              <a:defRPr sz="1100"/>
            </a:lvl2pPr>
            <a:lvl3pPr marL="1371600" lvl="2" indent="-228600" algn="l">
              <a:lnSpc>
                <a:spcPct val="110000"/>
              </a:lnSpc>
              <a:spcBef>
                <a:spcPts val="300"/>
              </a:spcBef>
              <a:spcAft>
                <a:spcPts val="0"/>
              </a:spcAft>
              <a:buClr>
                <a:srgbClr val="262626"/>
              </a:buClr>
              <a:buSzPts val="900"/>
              <a:buNone/>
              <a:defRPr sz="900"/>
            </a:lvl3pPr>
            <a:lvl4pPr marL="1828800" lvl="3" indent="-228600" algn="l">
              <a:lnSpc>
                <a:spcPct val="110000"/>
              </a:lnSpc>
              <a:spcBef>
                <a:spcPts val="300"/>
              </a:spcBef>
              <a:spcAft>
                <a:spcPts val="0"/>
              </a:spcAft>
              <a:buClr>
                <a:srgbClr val="262626"/>
              </a:buClr>
              <a:buSzPts val="800"/>
              <a:buNone/>
              <a:defRPr sz="800"/>
            </a:lvl4pPr>
            <a:lvl5pPr marL="2286000" lvl="4" indent="-228600" algn="l">
              <a:lnSpc>
                <a:spcPct val="110000"/>
              </a:lnSpc>
              <a:spcBef>
                <a:spcPts val="300"/>
              </a:spcBef>
              <a:spcAft>
                <a:spcPts val="0"/>
              </a:spcAft>
              <a:buClr>
                <a:srgbClr val="262626"/>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2" name="Google Shape;112;p22"/>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2"/>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2"/>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
        <p:nvSpPr>
          <p:cNvPr id="115" name="Google Shape;115;p22"/>
          <p:cNvSpPr txBox="1">
            <a:spLocks noGrp="1"/>
          </p:cNvSpPr>
          <p:nvPr>
            <p:ph type="title"/>
          </p:nvPr>
        </p:nvSpPr>
        <p:spPr>
          <a:xfrm>
            <a:off x="569214" y="569214"/>
            <a:ext cx="2873502" cy="2194560"/>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569214" y="569214"/>
            <a:ext cx="2873502" cy="3566160"/>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8" name="Google Shape;118;p23"/>
          <p:cNvSpPr txBox="1">
            <a:spLocks noGrp="1"/>
          </p:cNvSpPr>
          <p:nvPr>
            <p:ph type="body" idx="1"/>
          </p:nvPr>
        </p:nvSpPr>
        <p:spPr>
          <a:xfrm rot="5400000">
            <a:off x="4447413" y="10287"/>
            <a:ext cx="3566160" cy="4684014"/>
          </a:xfrm>
          <a:prstGeom prst="rect">
            <a:avLst/>
          </a:prstGeom>
          <a:noFill/>
          <a:ln>
            <a:noFill/>
          </a:ln>
        </p:spPr>
        <p:txBody>
          <a:bodyPr spcFirstLastPara="1" wrap="square" lIns="68575" tIns="34275" rIns="68575" bIns="34275" anchor="t" anchorCtr="0">
            <a:normAutofit/>
          </a:bodyPr>
          <a:lstStyle>
            <a:lvl1pPr marL="457200" lvl="0" indent="-317500" algn="l">
              <a:lnSpc>
                <a:spcPct val="110000"/>
              </a:lnSpc>
              <a:spcBef>
                <a:spcPts val="300"/>
              </a:spcBef>
              <a:spcAft>
                <a:spcPts val="0"/>
              </a:spcAft>
              <a:buClr>
                <a:srgbClr val="262626"/>
              </a:buClr>
              <a:buSzPts val="1400"/>
              <a:buChar char="•"/>
              <a:defRPr/>
            </a:lvl1pPr>
            <a:lvl2pPr marL="914400" lvl="1" indent="-228600" algn="l">
              <a:lnSpc>
                <a:spcPct val="110000"/>
              </a:lnSpc>
              <a:spcBef>
                <a:spcPts val="300"/>
              </a:spcBef>
              <a:spcAft>
                <a:spcPts val="0"/>
              </a:spcAft>
              <a:buClr>
                <a:srgbClr val="262626"/>
              </a:buClr>
              <a:buSzPts val="1400"/>
              <a:buNone/>
              <a:defRPr/>
            </a:lvl2pPr>
            <a:lvl3pPr marL="1371600" lvl="2" indent="-317500" algn="l">
              <a:lnSpc>
                <a:spcPct val="110000"/>
              </a:lnSpc>
              <a:spcBef>
                <a:spcPts val="300"/>
              </a:spcBef>
              <a:spcAft>
                <a:spcPts val="0"/>
              </a:spcAft>
              <a:buClr>
                <a:srgbClr val="262626"/>
              </a:buClr>
              <a:buSzPts val="1400"/>
              <a:buChar char="•"/>
              <a:defRPr/>
            </a:lvl3pPr>
            <a:lvl4pPr marL="1828800" lvl="3" indent="-228600" algn="l">
              <a:lnSpc>
                <a:spcPct val="110000"/>
              </a:lnSpc>
              <a:spcBef>
                <a:spcPts val="300"/>
              </a:spcBef>
              <a:spcAft>
                <a:spcPts val="0"/>
              </a:spcAft>
              <a:buClr>
                <a:srgbClr val="262626"/>
              </a:buClr>
              <a:buSzPts val="1400"/>
              <a:buNone/>
              <a:defRPr/>
            </a:lvl4pPr>
            <a:lvl5pPr marL="2286000" lvl="4" indent="-317500" algn="l">
              <a:lnSpc>
                <a:spcPct val="110000"/>
              </a:lnSpc>
              <a:spcBef>
                <a:spcPts val="300"/>
              </a:spcBef>
              <a:spcAft>
                <a:spcPts val="0"/>
              </a:spcAft>
              <a:buClr>
                <a:srgbClr val="26262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23"/>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3"/>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rot="5400000">
            <a:off x="5594828" y="1331043"/>
            <a:ext cx="3739501" cy="2215843"/>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4" name="Google Shape;124;p24"/>
          <p:cNvSpPr txBox="1">
            <a:spLocks noGrp="1"/>
          </p:cNvSpPr>
          <p:nvPr>
            <p:ph type="body" idx="1"/>
          </p:nvPr>
        </p:nvSpPr>
        <p:spPr>
          <a:xfrm rot="5400000">
            <a:off x="1477308" y="-338880"/>
            <a:ext cx="3739501" cy="5555690"/>
          </a:xfrm>
          <a:prstGeom prst="rect">
            <a:avLst/>
          </a:prstGeom>
          <a:noFill/>
          <a:ln>
            <a:noFill/>
          </a:ln>
        </p:spPr>
        <p:txBody>
          <a:bodyPr spcFirstLastPara="1" wrap="square" lIns="68575" tIns="34275" rIns="68575" bIns="34275" anchor="t" anchorCtr="0">
            <a:normAutofit/>
          </a:bodyPr>
          <a:lstStyle>
            <a:lvl1pPr marL="457200" lvl="0" indent="-317500" algn="l">
              <a:lnSpc>
                <a:spcPct val="110000"/>
              </a:lnSpc>
              <a:spcBef>
                <a:spcPts val="300"/>
              </a:spcBef>
              <a:spcAft>
                <a:spcPts val="0"/>
              </a:spcAft>
              <a:buClr>
                <a:srgbClr val="262626"/>
              </a:buClr>
              <a:buSzPts val="1400"/>
              <a:buChar char="•"/>
              <a:defRPr/>
            </a:lvl1pPr>
            <a:lvl2pPr marL="914400" lvl="1" indent="-228600" algn="l">
              <a:lnSpc>
                <a:spcPct val="110000"/>
              </a:lnSpc>
              <a:spcBef>
                <a:spcPts val="300"/>
              </a:spcBef>
              <a:spcAft>
                <a:spcPts val="0"/>
              </a:spcAft>
              <a:buClr>
                <a:srgbClr val="262626"/>
              </a:buClr>
              <a:buSzPts val="1400"/>
              <a:buNone/>
              <a:defRPr/>
            </a:lvl2pPr>
            <a:lvl3pPr marL="1371600" lvl="2" indent="-317500" algn="l">
              <a:lnSpc>
                <a:spcPct val="110000"/>
              </a:lnSpc>
              <a:spcBef>
                <a:spcPts val="300"/>
              </a:spcBef>
              <a:spcAft>
                <a:spcPts val="0"/>
              </a:spcAft>
              <a:buClr>
                <a:srgbClr val="262626"/>
              </a:buClr>
              <a:buSzPts val="1400"/>
              <a:buChar char="•"/>
              <a:defRPr/>
            </a:lvl3pPr>
            <a:lvl4pPr marL="1828800" lvl="3" indent="-228600" algn="l">
              <a:lnSpc>
                <a:spcPct val="110000"/>
              </a:lnSpc>
              <a:spcBef>
                <a:spcPts val="300"/>
              </a:spcBef>
              <a:spcAft>
                <a:spcPts val="0"/>
              </a:spcAft>
              <a:buClr>
                <a:srgbClr val="262626"/>
              </a:buClr>
              <a:buSzPts val="1400"/>
              <a:buNone/>
              <a:defRPr/>
            </a:lvl4pPr>
            <a:lvl5pPr marL="2286000" lvl="4" indent="-317500" algn="l">
              <a:lnSpc>
                <a:spcPct val="110000"/>
              </a:lnSpc>
              <a:spcBef>
                <a:spcPts val="300"/>
              </a:spcBef>
              <a:spcAft>
                <a:spcPts val="0"/>
              </a:spcAft>
              <a:buClr>
                <a:srgbClr val="262626"/>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24"/>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4"/>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2B2B2B"/>
        </a:solidFill>
        <a:effectLst/>
      </p:bgPr>
    </p:bg>
    <p:spTree>
      <p:nvGrpSpPr>
        <p:cNvPr id="1" name="Shape 135"/>
        <p:cNvGrpSpPr/>
        <p:nvPr/>
      </p:nvGrpSpPr>
      <p:grpSpPr>
        <a:xfrm>
          <a:off x="0" y="0"/>
          <a:ext cx="0" cy="0"/>
          <a:chOff x="0" y="0"/>
          <a:chExt cx="0" cy="0"/>
        </a:xfrm>
      </p:grpSpPr>
      <p:sp>
        <p:nvSpPr>
          <p:cNvPr id="136" name="Google Shape;136;p26" title="Page Number Shape"/>
          <p:cNvSpPr/>
          <p:nvPr/>
        </p:nvSpPr>
        <p:spPr>
          <a:xfrm>
            <a:off x="8838008" y="4337673"/>
            <a:ext cx="305991" cy="614363"/>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Avenir"/>
              <a:ea typeface="Avenir"/>
              <a:cs typeface="Avenir"/>
              <a:sym typeface="Avenir"/>
            </a:endParaRPr>
          </a:p>
        </p:txBody>
      </p:sp>
      <p:cxnSp>
        <p:nvCxnSpPr>
          <p:cNvPr id="137" name="Google Shape;137;p26" title="Verticle Rule Line"/>
          <p:cNvCxnSpPr/>
          <p:nvPr/>
        </p:nvCxnSpPr>
        <p:spPr>
          <a:xfrm>
            <a:off x="569214" y="960120"/>
            <a:ext cx="0" cy="4183380"/>
          </a:xfrm>
          <a:prstGeom prst="straightConnector1">
            <a:avLst/>
          </a:prstGeom>
          <a:noFill/>
          <a:ln w="19050" cap="flat" cmpd="sng">
            <a:solidFill>
              <a:schemeClr val="lt2"/>
            </a:solidFill>
            <a:prstDash val="solid"/>
            <a:miter lim="800000"/>
            <a:headEnd type="none" w="sm" len="sm"/>
            <a:tailEnd type="none" w="sm" len="sm"/>
          </a:ln>
        </p:spPr>
      </p:cxnSp>
      <p:sp>
        <p:nvSpPr>
          <p:cNvPr id="138" name="Google Shape;138;p26"/>
          <p:cNvSpPr txBox="1">
            <a:spLocks noGrp="1"/>
          </p:cNvSpPr>
          <p:nvPr>
            <p:ph type="ctrTitle"/>
          </p:nvPr>
        </p:nvSpPr>
        <p:spPr>
          <a:xfrm>
            <a:off x="809244" y="857250"/>
            <a:ext cx="5040630" cy="2798064"/>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FEFEFE"/>
              </a:buClr>
              <a:buSzPts val="5400"/>
              <a:buFont typeface="Arial"/>
              <a:buNone/>
              <a:defRPr sz="5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9" name="Google Shape;139;p26"/>
          <p:cNvSpPr txBox="1">
            <a:spLocks noGrp="1"/>
          </p:cNvSpPr>
          <p:nvPr>
            <p:ph type="subTitle" idx="1"/>
          </p:nvPr>
        </p:nvSpPr>
        <p:spPr>
          <a:xfrm>
            <a:off x="809244" y="3758184"/>
            <a:ext cx="5040630" cy="528066"/>
          </a:xfrm>
          <a:prstGeom prst="rect">
            <a:avLst/>
          </a:prstGeom>
          <a:noFill/>
          <a:ln>
            <a:noFill/>
          </a:ln>
        </p:spPr>
        <p:txBody>
          <a:bodyPr spcFirstLastPara="1" wrap="square" lIns="68575" tIns="34275" rIns="68575" bIns="34275" anchor="t" anchorCtr="0">
            <a:normAutofit/>
          </a:bodyPr>
          <a:lstStyle>
            <a:lvl1pPr lvl="0" algn="l">
              <a:lnSpc>
                <a:spcPct val="100000"/>
              </a:lnSpc>
              <a:spcBef>
                <a:spcPts val="300"/>
              </a:spcBef>
              <a:spcAft>
                <a:spcPts val="0"/>
              </a:spcAft>
              <a:buClr>
                <a:srgbClr val="FEFEFE"/>
              </a:buClr>
              <a:buSzPts val="1700"/>
              <a:buNone/>
              <a:defRPr sz="1700"/>
            </a:lvl1pPr>
            <a:lvl2pPr lvl="1" algn="ctr">
              <a:lnSpc>
                <a:spcPct val="110000"/>
              </a:lnSpc>
              <a:spcBef>
                <a:spcPts val="300"/>
              </a:spcBef>
              <a:spcAft>
                <a:spcPts val="0"/>
              </a:spcAft>
              <a:buClr>
                <a:srgbClr val="FEFEFE"/>
              </a:buClr>
              <a:buSzPts val="1500"/>
              <a:buNone/>
              <a:defRPr sz="1500"/>
            </a:lvl2pPr>
            <a:lvl3pPr lvl="2" algn="ctr">
              <a:lnSpc>
                <a:spcPct val="110000"/>
              </a:lnSpc>
              <a:spcBef>
                <a:spcPts val="300"/>
              </a:spcBef>
              <a:spcAft>
                <a:spcPts val="0"/>
              </a:spcAft>
              <a:buClr>
                <a:srgbClr val="FEFEFE"/>
              </a:buClr>
              <a:buSzPts val="1400"/>
              <a:buNone/>
              <a:defRPr sz="1400"/>
            </a:lvl3pPr>
            <a:lvl4pPr lvl="3" algn="ctr">
              <a:lnSpc>
                <a:spcPct val="110000"/>
              </a:lnSpc>
              <a:spcBef>
                <a:spcPts val="300"/>
              </a:spcBef>
              <a:spcAft>
                <a:spcPts val="0"/>
              </a:spcAft>
              <a:buClr>
                <a:srgbClr val="FEFEFE"/>
              </a:buClr>
              <a:buSzPts val="1200"/>
              <a:buNone/>
              <a:defRPr sz="1200"/>
            </a:lvl4pPr>
            <a:lvl5pPr lvl="4" algn="ctr">
              <a:lnSpc>
                <a:spcPct val="110000"/>
              </a:lnSpc>
              <a:spcBef>
                <a:spcPts val="300"/>
              </a:spcBef>
              <a:spcAft>
                <a:spcPts val="0"/>
              </a:spcAft>
              <a:buClr>
                <a:srgbClr val="FEFEFE"/>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140" name="Google Shape;140;p26"/>
          <p:cNvSpPr txBox="1">
            <a:spLocks noGrp="1"/>
          </p:cNvSpPr>
          <p:nvPr>
            <p:ph type="dt" idx="10"/>
          </p:nvPr>
        </p:nvSpPr>
        <p:spPr>
          <a:xfrm>
            <a:off x="6214767" y="4505706"/>
            <a:ext cx="2357732"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6"/>
          <p:cNvSpPr txBox="1">
            <a:spLocks noGrp="1"/>
          </p:cNvSpPr>
          <p:nvPr>
            <p:ph type="ftr" idx="11"/>
          </p:nvPr>
        </p:nvSpPr>
        <p:spPr>
          <a:xfrm>
            <a:off x="809243" y="4505706"/>
            <a:ext cx="504062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26"/>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marR="0" lvl="0" indent="0" algn="ctr">
              <a:spcBef>
                <a:spcPts val="0"/>
              </a:spcBef>
              <a:buNone/>
              <a:defRPr sz="700" b="1">
                <a:solidFill>
                  <a:schemeClr val="dk1"/>
                </a:solidFill>
                <a:latin typeface="Avenir"/>
                <a:ea typeface="Avenir"/>
                <a:cs typeface="Avenir"/>
                <a:sym typeface="Avenir"/>
              </a:defRPr>
            </a:lvl1pPr>
            <a:lvl2pPr marL="0" marR="0" lvl="1" indent="0" algn="ctr">
              <a:spcBef>
                <a:spcPts val="0"/>
              </a:spcBef>
              <a:buNone/>
              <a:defRPr sz="700" b="1">
                <a:solidFill>
                  <a:schemeClr val="dk1"/>
                </a:solidFill>
                <a:latin typeface="Avenir"/>
                <a:ea typeface="Avenir"/>
                <a:cs typeface="Avenir"/>
                <a:sym typeface="Avenir"/>
              </a:defRPr>
            </a:lvl2pPr>
            <a:lvl3pPr marL="0" marR="0" lvl="2" indent="0" algn="ctr">
              <a:spcBef>
                <a:spcPts val="0"/>
              </a:spcBef>
              <a:buNone/>
              <a:defRPr sz="700" b="1">
                <a:solidFill>
                  <a:schemeClr val="dk1"/>
                </a:solidFill>
                <a:latin typeface="Avenir"/>
                <a:ea typeface="Avenir"/>
                <a:cs typeface="Avenir"/>
                <a:sym typeface="Avenir"/>
              </a:defRPr>
            </a:lvl3pPr>
            <a:lvl4pPr marL="0" marR="0" lvl="3" indent="0" algn="ctr">
              <a:spcBef>
                <a:spcPts val="0"/>
              </a:spcBef>
              <a:buNone/>
              <a:defRPr sz="700" b="1">
                <a:solidFill>
                  <a:schemeClr val="dk1"/>
                </a:solidFill>
                <a:latin typeface="Avenir"/>
                <a:ea typeface="Avenir"/>
                <a:cs typeface="Avenir"/>
                <a:sym typeface="Avenir"/>
              </a:defRPr>
            </a:lvl4pPr>
            <a:lvl5pPr marL="0" marR="0" lvl="4" indent="0" algn="ctr">
              <a:spcBef>
                <a:spcPts val="0"/>
              </a:spcBef>
              <a:buNone/>
              <a:defRPr sz="700" b="1">
                <a:solidFill>
                  <a:schemeClr val="dk1"/>
                </a:solidFill>
                <a:latin typeface="Avenir"/>
                <a:ea typeface="Avenir"/>
                <a:cs typeface="Avenir"/>
                <a:sym typeface="Avenir"/>
              </a:defRPr>
            </a:lvl5pPr>
            <a:lvl6pPr marL="0" marR="0" lvl="5" indent="0" algn="ctr">
              <a:spcBef>
                <a:spcPts val="0"/>
              </a:spcBef>
              <a:buNone/>
              <a:defRPr sz="700" b="1">
                <a:solidFill>
                  <a:schemeClr val="dk1"/>
                </a:solidFill>
                <a:latin typeface="Avenir"/>
                <a:ea typeface="Avenir"/>
                <a:cs typeface="Avenir"/>
                <a:sym typeface="Avenir"/>
              </a:defRPr>
            </a:lvl6pPr>
            <a:lvl7pPr marL="0" marR="0" lvl="6" indent="0" algn="ctr">
              <a:spcBef>
                <a:spcPts val="0"/>
              </a:spcBef>
              <a:buNone/>
              <a:defRPr sz="700" b="1">
                <a:solidFill>
                  <a:schemeClr val="dk1"/>
                </a:solidFill>
                <a:latin typeface="Avenir"/>
                <a:ea typeface="Avenir"/>
                <a:cs typeface="Avenir"/>
                <a:sym typeface="Avenir"/>
              </a:defRPr>
            </a:lvl7pPr>
            <a:lvl8pPr marL="0" marR="0" lvl="7" indent="0" algn="ctr">
              <a:spcBef>
                <a:spcPts val="0"/>
              </a:spcBef>
              <a:buNone/>
              <a:defRPr sz="700" b="1">
                <a:solidFill>
                  <a:schemeClr val="dk1"/>
                </a:solidFill>
                <a:latin typeface="Avenir"/>
                <a:ea typeface="Avenir"/>
                <a:cs typeface="Avenir"/>
                <a:sym typeface="Avenir"/>
              </a:defRPr>
            </a:lvl8pPr>
            <a:lvl9pPr marL="0" marR="0" lvl="8" indent="0" algn="ctr">
              <a:spcBef>
                <a:spcPts val="0"/>
              </a:spcBef>
              <a:buNone/>
              <a:defRPr sz="700" b="1">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Google Shape;51;p13" title="Page Number Shape"/>
          <p:cNvSpPr/>
          <p:nvPr/>
        </p:nvSpPr>
        <p:spPr>
          <a:xfrm>
            <a:off x="8838008" y="4334101"/>
            <a:ext cx="305991" cy="614363"/>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52" name="Google Shape;52;p13"/>
          <p:cNvSpPr txBox="1">
            <a:spLocks noGrp="1"/>
          </p:cNvSpPr>
          <p:nvPr>
            <p:ph type="title"/>
          </p:nvPr>
        </p:nvSpPr>
        <p:spPr>
          <a:xfrm>
            <a:off x="569214" y="569214"/>
            <a:ext cx="2873502" cy="3566160"/>
          </a:xfrm>
          <a:prstGeom prst="rect">
            <a:avLst/>
          </a:prstGeom>
          <a:noFill/>
          <a:ln>
            <a:noFill/>
          </a:ln>
        </p:spPr>
        <p:txBody>
          <a:bodyPr spcFirstLastPara="1" wrap="square" lIns="68575" tIns="34275" rIns="68575" bIns="34275" anchor="t" anchorCtr="0">
            <a:normAutofit/>
          </a:bodyPr>
          <a:lstStyle>
            <a:lvl1pPr marR="0" lvl="0" algn="l" rtl="0">
              <a:lnSpc>
                <a:spcPct val="90000"/>
              </a:lnSpc>
              <a:spcBef>
                <a:spcPts val="0"/>
              </a:spcBef>
              <a:spcAft>
                <a:spcPts val="0"/>
              </a:spcAft>
              <a:buClr>
                <a:srgbClr val="262626"/>
              </a:buClr>
              <a:buSzPts val="4500"/>
              <a:buFont typeface="Arial"/>
              <a:buNone/>
              <a:defRPr sz="4500" b="0" i="1" u="none" strike="noStrike" cap="none">
                <a:solidFill>
                  <a:srgbClr val="262626"/>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3888486" y="569214"/>
            <a:ext cx="4684014" cy="356616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110000"/>
              </a:lnSpc>
              <a:spcBef>
                <a:spcPts val="300"/>
              </a:spcBef>
              <a:spcAft>
                <a:spcPts val="0"/>
              </a:spcAft>
              <a:buClr>
                <a:srgbClr val="262626"/>
              </a:buClr>
              <a:buSzPts val="1500"/>
              <a:buFont typeface="Arial"/>
              <a:buChar char="•"/>
              <a:defRPr sz="1500" b="0" i="0" u="none" strike="noStrike" cap="none">
                <a:solidFill>
                  <a:srgbClr val="262626"/>
                </a:solidFill>
                <a:latin typeface="Avenir"/>
                <a:ea typeface="Avenir"/>
                <a:cs typeface="Avenir"/>
                <a:sym typeface="Avenir"/>
              </a:defRPr>
            </a:lvl1pPr>
            <a:lvl2pPr marL="914400" marR="0" lvl="1" indent="-228600" algn="l" rtl="0">
              <a:lnSpc>
                <a:spcPct val="110000"/>
              </a:lnSpc>
              <a:spcBef>
                <a:spcPts val="300"/>
              </a:spcBef>
              <a:spcAft>
                <a:spcPts val="0"/>
              </a:spcAft>
              <a:buClr>
                <a:srgbClr val="262626"/>
              </a:buClr>
              <a:buSzPts val="1400"/>
              <a:buFont typeface="Arial"/>
              <a:buNone/>
              <a:defRPr sz="1400" b="0" i="1" u="none" strike="noStrike" cap="none">
                <a:solidFill>
                  <a:srgbClr val="262626"/>
                </a:solidFill>
                <a:latin typeface="Avenir"/>
                <a:ea typeface="Avenir"/>
                <a:cs typeface="Avenir"/>
                <a:sym typeface="Avenir"/>
              </a:defRPr>
            </a:lvl2pPr>
            <a:lvl3pPr marL="1371600" marR="0" lvl="2" indent="-304800" algn="l" rtl="0">
              <a:lnSpc>
                <a:spcPct val="110000"/>
              </a:lnSpc>
              <a:spcBef>
                <a:spcPts val="300"/>
              </a:spcBef>
              <a:spcAft>
                <a:spcPts val="0"/>
              </a:spcAft>
              <a:buClr>
                <a:srgbClr val="262626"/>
              </a:buClr>
              <a:buSzPts val="1200"/>
              <a:buFont typeface="Arial"/>
              <a:buChar char="•"/>
              <a:defRPr sz="1200" b="0" i="0" u="none" strike="noStrike" cap="none">
                <a:solidFill>
                  <a:srgbClr val="262626"/>
                </a:solidFill>
                <a:latin typeface="Avenir"/>
                <a:ea typeface="Avenir"/>
                <a:cs typeface="Avenir"/>
                <a:sym typeface="Avenir"/>
              </a:defRPr>
            </a:lvl3pPr>
            <a:lvl4pPr marL="1828800" marR="0" lvl="3" indent="-228600" algn="l" rtl="0">
              <a:lnSpc>
                <a:spcPct val="110000"/>
              </a:lnSpc>
              <a:spcBef>
                <a:spcPts val="300"/>
              </a:spcBef>
              <a:spcAft>
                <a:spcPts val="0"/>
              </a:spcAft>
              <a:buClr>
                <a:srgbClr val="262626"/>
              </a:buClr>
              <a:buSzPts val="1100"/>
              <a:buFont typeface="Arial"/>
              <a:buNone/>
              <a:defRPr sz="1100" b="0" i="1" u="none" strike="noStrike" cap="none">
                <a:solidFill>
                  <a:srgbClr val="262626"/>
                </a:solidFill>
                <a:latin typeface="Avenir"/>
                <a:ea typeface="Avenir"/>
                <a:cs typeface="Avenir"/>
                <a:sym typeface="Avenir"/>
              </a:defRPr>
            </a:lvl4pPr>
            <a:lvl5pPr marL="2286000" marR="0" lvl="4" indent="-298450" algn="l" rtl="0">
              <a:lnSpc>
                <a:spcPct val="110000"/>
              </a:lnSpc>
              <a:spcBef>
                <a:spcPts val="300"/>
              </a:spcBef>
              <a:spcAft>
                <a:spcPts val="0"/>
              </a:spcAft>
              <a:buClr>
                <a:srgbClr val="262626"/>
              </a:buClr>
              <a:buSzPts val="1100"/>
              <a:buFont typeface="Arial"/>
              <a:buChar char="•"/>
              <a:defRPr sz="1100" b="0" i="0" u="none" strike="noStrike" cap="none">
                <a:solidFill>
                  <a:srgbClr val="262626"/>
                </a:solidFill>
                <a:latin typeface="Avenir"/>
                <a:ea typeface="Avenir"/>
                <a:cs typeface="Avenir"/>
                <a:sym typeface="Avenir"/>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9pPr>
          </a:lstStyle>
          <a:p>
            <a:endParaRPr/>
          </a:p>
        </p:txBody>
      </p:sp>
      <p:sp>
        <p:nvSpPr>
          <p:cNvPr id="54" name="Google Shape;54;p13"/>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a:solidFill>
                  <a:srgbClr val="262626"/>
                </a:solidFill>
                <a:latin typeface="Avenir"/>
                <a:ea typeface="Avenir"/>
                <a:cs typeface="Avenir"/>
                <a:sym typeface="Avenir"/>
              </a:defRPr>
            </a:lvl1pPr>
            <a:lvl2pPr marR="0" lvl="1" algn="l" rtl="0">
              <a:spcBef>
                <a:spcPts val="0"/>
              </a:spcBef>
              <a:spcAft>
                <a:spcPts val="0"/>
              </a:spcAft>
              <a:buSzPts val="1100"/>
              <a:buNone/>
              <a:defRPr sz="1400" b="0" i="0" u="none" strike="noStrike" cap="none">
                <a:solidFill>
                  <a:schemeClr val="dk1"/>
                </a:solidFill>
                <a:latin typeface="Avenir"/>
                <a:ea typeface="Avenir"/>
                <a:cs typeface="Avenir"/>
                <a:sym typeface="Avenir"/>
              </a:defRPr>
            </a:lvl2pPr>
            <a:lvl3pPr marR="0" lvl="2" algn="l" rtl="0">
              <a:spcBef>
                <a:spcPts val="0"/>
              </a:spcBef>
              <a:spcAft>
                <a:spcPts val="0"/>
              </a:spcAft>
              <a:buSzPts val="1100"/>
              <a:buNone/>
              <a:defRPr sz="1400" b="0" i="0" u="none" strike="noStrike" cap="none">
                <a:solidFill>
                  <a:schemeClr val="dk1"/>
                </a:solidFill>
                <a:latin typeface="Avenir"/>
                <a:ea typeface="Avenir"/>
                <a:cs typeface="Avenir"/>
                <a:sym typeface="Avenir"/>
              </a:defRPr>
            </a:lvl3pPr>
            <a:lvl4pPr marR="0" lvl="3" algn="l" rtl="0">
              <a:spcBef>
                <a:spcPts val="0"/>
              </a:spcBef>
              <a:spcAft>
                <a:spcPts val="0"/>
              </a:spcAft>
              <a:buSzPts val="1100"/>
              <a:buNone/>
              <a:defRPr sz="1400" b="0" i="0" u="none" strike="noStrike" cap="none">
                <a:solidFill>
                  <a:schemeClr val="dk1"/>
                </a:solidFill>
                <a:latin typeface="Avenir"/>
                <a:ea typeface="Avenir"/>
                <a:cs typeface="Avenir"/>
                <a:sym typeface="Avenir"/>
              </a:defRPr>
            </a:lvl4pPr>
            <a:lvl5pPr marR="0" lvl="4" algn="l" rtl="0">
              <a:spcBef>
                <a:spcPts val="0"/>
              </a:spcBef>
              <a:spcAft>
                <a:spcPts val="0"/>
              </a:spcAft>
              <a:buSzPts val="1100"/>
              <a:buNone/>
              <a:defRPr sz="1400" b="0" i="0" u="none" strike="noStrike" cap="none">
                <a:solidFill>
                  <a:schemeClr val="dk1"/>
                </a:solidFill>
                <a:latin typeface="Avenir"/>
                <a:ea typeface="Avenir"/>
                <a:cs typeface="Avenir"/>
                <a:sym typeface="Avenir"/>
              </a:defRPr>
            </a:lvl5pPr>
            <a:lvl6pPr marR="0" lvl="5" algn="l" rtl="0">
              <a:spcBef>
                <a:spcPts val="0"/>
              </a:spcBef>
              <a:spcAft>
                <a:spcPts val="0"/>
              </a:spcAft>
              <a:buSzPts val="1100"/>
              <a:buNone/>
              <a:defRPr sz="1400" b="0" i="0" u="none" strike="noStrike" cap="none">
                <a:solidFill>
                  <a:schemeClr val="dk1"/>
                </a:solidFill>
                <a:latin typeface="Avenir"/>
                <a:ea typeface="Avenir"/>
                <a:cs typeface="Avenir"/>
                <a:sym typeface="Avenir"/>
              </a:defRPr>
            </a:lvl6pPr>
            <a:lvl7pPr marR="0" lvl="6" algn="l" rtl="0">
              <a:spcBef>
                <a:spcPts val="0"/>
              </a:spcBef>
              <a:spcAft>
                <a:spcPts val="0"/>
              </a:spcAft>
              <a:buSzPts val="1100"/>
              <a:buNone/>
              <a:defRPr sz="1400" b="0" i="0" u="none" strike="noStrike" cap="none">
                <a:solidFill>
                  <a:schemeClr val="dk1"/>
                </a:solidFill>
                <a:latin typeface="Avenir"/>
                <a:ea typeface="Avenir"/>
                <a:cs typeface="Avenir"/>
                <a:sym typeface="Avenir"/>
              </a:defRPr>
            </a:lvl7pPr>
            <a:lvl8pPr marR="0" lvl="7" algn="l" rtl="0">
              <a:spcBef>
                <a:spcPts val="0"/>
              </a:spcBef>
              <a:spcAft>
                <a:spcPts val="0"/>
              </a:spcAft>
              <a:buSzPts val="1100"/>
              <a:buNone/>
              <a:defRPr sz="1400" b="0" i="0" u="none" strike="noStrike" cap="none">
                <a:solidFill>
                  <a:schemeClr val="dk1"/>
                </a:solidFill>
                <a:latin typeface="Avenir"/>
                <a:ea typeface="Avenir"/>
                <a:cs typeface="Avenir"/>
                <a:sym typeface="Avenir"/>
              </a:defRPr>
            </a:lvl8pPr>
            <a:lvl9pPr marR="0" lvl="8" algn="l" rtl="0">
              <a:spcBef>
                <a:spcPts val="0"/>
              </a:spcBef>
              <a:spcAft>
                <a:spcPts val="0"/>
              </a:spcAft>
              <a:buSzPts val="1100"/>
              <a:buNone/>
              <a:defRPr sz="1400" b="0" i="0" u="none" strike="noStrike" cap="none">
                <a:solidFill>
                  <a:schemeClr val="dk1"/>
                </a:solidFill>
                <a:latin typeface="Avenir"/>
                <a:ea typeface="Avenir"/>
                <a:cs typeface="Avenir"/>
                <a:sym typeface="Avenir"/>
              </a:defRPr>
            </a:lvl9pPr>
          </a:lstStyle>
          <a:p>
            <a:endParaRPr/>
          </a:p>
        </p:txBody>
      </p:sp>
      <p:sp>
        <p:nvSpPr>
          <p:cNvPr id="55" name="Google Shape;55;p13"/>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a:solidFill>
                  <a:srgbClr val="262626"/>
                </a:solidFill>
                <a:latin typeface="Avenir"/>
                <a:ea typeface="Avenir"/>
                <a:cs typeface="Avenir"/>
                <a:sym typeface="Avenir"/>
              </a:defRPr>
            </a:lvl1pPr>
            <a:lvl2pPr marR="0" lvl="1" algn="l" rtl="0">
              <a:spcBef>
                <a:spcPts val="0"/>
              </a:spcBef>
              <a:spcAft>
                <a:spcPts val="0"/>
              </a:spcAft>
              <a:buSzPts val="1100"/>
              <a:buNone/>
              <a:defRPr sz="1400" b="0" i="0" u="none" strike="noStrike" cap="none">
                <a:solidFill>
                  <a:schemeClr val="dk1"/>
                </a:solidFill>
                <a:latin typeface="Avenir"/>
                <a:ea typeface="Avenir"/>
                <a:cs typeface="Avenir"/>
                <a:sym typeface="Avenir"/>
              </a:defRPr>
            </a:lvl2pPr>
            <a:lvl3pPr marR="0" lvl="2" algn="l" rtl="0">
              <a:spcBef>
                <a:spcPts val="0"/>
              </a:spcBef>
              <a:spcAft>
                <a:spcPts val="0"/>
              </a:spcAft>
              <a:buSzPts val="1100"/>
              <a:buNone/>
              <a:defRPr sz="1400" b="0" i="0" u="none" strike="noStrike" cap="none">
                <a:solidFill>
                  <a:schemeClr val="dk1"/>
                </a:solidFill>
                <a:latin typeface="Avenir"/>
                <a:ea typeface="Avenir"/>
                <a:cs typeface="Avenir"/>
                <a:sym typeface="Avenir"/>
              </a:defRPr>
            </a:lvl3pPr>
            <a:lvl4pPr marR="0" lvl="3" algn="l" rtl="0">
              <a:spcBef>
                <a:spcPts val="0"/>
              </a:spcBef>
              <a:spcAft>
                <a:spcPts val="0"/>
              </a:spcAft>
              <a:buSzPts val="1100"/>
              <a:buNone/>
              <a:defRPr sz="1400" b="0" i="0" u="none" strike="noStrike" cap="none">
                <a:solidFill>
                  <a:schemeClr val="dk1"/>
                </a:solidFill>
                <a:latin typeface="Avenir"/>
                <a:ea typeface="Avenir"/>
                <a:cs typeface="Avenir"/>
                <a:sym typeface="Avenir"/>
              </a:defRPr>
            </a:lvl4pPr>
            <a:lvl5pPr marR="0" lvl="4" algn="l" rtl="0">
              <a:spcBef>
                <a:spcPts val="0"/>
              </a:spcBef>
              <a:spcAft>
                <a:spcPts val="0"/>
              </a:spcAft>
              <a:buSzPts val="1100"/>
              <a:buNone/>
              <a:defRPr sz="1400" b="0" i="0" u="none" strike="noStrike" cap="none">
                <a:solidFill>
                  <a:schemeClr val="dk1"/>
                </a:solidFill>
                <a:latin typeface="Avenir"/>
                <a:ea typeface="Avenir"/>
                <a:cs typeface="Avenir"/>
                <a:sym typeface="Avenir"/>
              </a:defRPr>
            </a:lvl5pPr>
            <a:lvl6pPr marR="0" lvl="5" algn="l" rtl="0">
              <a:spcBef>
                <a:spcPts val="0"/>
              </a:spcBef>
              <a:spcAft>
                <a:spcPts val="0"/>
              </a:spcAft>
              <a:buSzPts val="1100"/>
              <a:buNone/>
              <a:defRPr sz="1400" b="0" i="0" u="none" strike="noStrike" cap="none">
                <a:solidFill>
                  <a:schemeClr val="dk1"/>
                </a:solidFill>
                <a:latin typeface="Avenir"/>
                <a:ea typeface="Avenir"/>
                <a:cs typeface="Avenir"/>
                <a:sym typeface="Avenir"/>
              </a:defRPr>
            </a:lvl6pPr>
            <a:lvl7pPr marR="0" lvl="6" algn="l" rtl="0">
              <a:spcBef>
                <a:spcPts val="0"/>
              </a:spcBef>
              <a:spcAft>
                <a:spcPts val="0"/>
              </a:spcAft>
              <a:buSzPts val="1100"/>
              <a:buNone/>
              <a:defRPr sz="1400" b="0" i="0" u="none" strike="noStrike" cap="none">
                <a:solidFill>
                  <a:schemeClr val="dk1"/>
                </a:solidFill>
                <a:latin typeface="Avenir"/>
                <a:ea typeface="Avenir"/>
                <a:cs typeface="Avenir"/>
                <a:sym typeface="Avenir"/>
              </a:defRPr>
            </a:lvl7pPr>
            <a:lvl8pPr marR="0" lvl="7" algn="l" rtl="0">
              <a:spcBef>
                <a:spcPts val="0"/>
              </a:spcBef>
              <a:spcAft>
                <a:spcPts val="0"/>
              </a:spcAft>
              <a:buSzPts val="1100"/>
              <a:buNone/>
              <a:defRPr sz="1400" b="0" i="0" u="none" strike="noStrike" cap="none">
                <a:solidFill>
                  <a:schemeClr val="dk1"/>
                </a:solidFill>
                <a:latin typeface="Avenir"/>
                <a:ea typeface="Avenir"/>
                <a:cs typeface="Avenir"/>
                <a:sym typeface="Avenir"/>
              </a:defRPr>
            </a:lvl8pPr>
            <a:lvl9pPr marR="0" lvl="8" algn="l" rtl="0">
              <a:spcBef>
                <a:spcPts val="0"/>
              </a:spcBef>
              <a:spcAft>
                <a:spcPts val="0"/>
              </a:spcAft>
              <a:buSzPts val="1100"/>
              <a:buNone/>
              <a:defRPr sz="1400" b="0" i="0" u="none" strike="noStrike" cap="none">
                <a:solidFill>
                  <a:schemeClr val="dk1"/>
                </a:solidFill>
                <a:latin typeface="Avenir"/>
                <a:ea typeface="Avenir"/>
                <a:cs typeface="Avenir"/>
                <a:sym typeface="Avenir"/>
              </a:defRPr>
            </a:lvl9pPr>
          </a:lstStyle>
          <a:p>
            <a:endParaRPr/>
          </a:p>
        </p:txBody>
      </p:sp>
      <p:sp>
        <p:nvSpPr>
          <p:cNvPr id="56" name="Google Shape;56;p13"/>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marR="0" lvl="0" indent="0" algn="ctr" rtl="0">
              <a:spcBef>
                <a:spcPts val="0"/>
              </a:spcBef>
              <a:buNone/>
              <a:defRPr sz="700" b="1" u="none">
                <a:solidFill>
                  <a:schemeClr val="lt1"/>
                </a:solidFill>
                <a:latin typeface="Avenir"/>
                <a:ea typeface="Avenir"/>
                <a:cs typeface="Avenir"/>
                <a:sym typeface="Avenir"/>
              </a:defRPr>
            </a:lvl1pPr>
            <a:lvl2pPr marL="0" marR="0" lvl="1" indent="0" algn="ctr" rtl="0">
              <a:spcBef>
                <a:spcPts val="0"/>
              </a:spcBef>
              <a:buNone/>
              <a:defRPr sz="700" b="1" u="none">
                <a:solidFill>
                  <a:schemeClr val="lt1"/>
                </a:solidFill>
                <a:latin typeface="Avenir"/>
                <a:ea typeface="Avenir"/>
                <a:cs typeface="Avenir"/>
                <a:sym typeface="Avenir"/>
              </a:defRPr>
            </a:lvl2pPr>
            <a:lvl3pPr marL="0" marR="0" lvl="2" indent="0" algn="ctr" rtl="0">
              <a:spcBef>
                <a:spcPts val="0"/>
              </a:spcBef>
              <a:buNone/>
              <a:defRPr sz="700" b="1" u="none">
                <a:solidFill>
                  <a:schemeClr val="lt1"/>
                </a:solidFill>
                <a:latin typeface="Avenir"/>
                <a:ea typeface="Avenir"/>
                <a:cs typeface="Avenir"/>
                <a:sym typeface="Avenir"/>
              </a:defRPr>
            </a:lvl3pPr>
            <a:lvl4pPr marL="0" marR="0" lvl="3" indent="0" algn="ctr" rtl="0">
              <a:spcBef>
                <a:spcPts val="0"/>
              </a:spcBef>
              <a:buNone/>
              <a:defRPr sz="700" b="1" u="none">
                <a:solidFill>
                  <a:schemeClr val="lt1"/>
                </a:solidFill>
                <a:latin typeface="Avenir"/>
                <a:ea typeface="Avenir"/>
                <a:cs typeface="Avenir"/>
                <a:sym typeface="Avenir"/>
              </a:defRPr>
            </a:lvl4pPr>
            <a:lvl5pPr marL="0" marR="0" lvl="4" indent="0" algn="ctr" rtl="0">
              <a:spcBef>
                <a:spcPts val="0"/>
              </a:spcBef>
              <a:buNone/>
              <a:defRPr sz="700" b="1" u="none">
                <a:solidFill>
                  <a:schemeClr val="lt1"/>
                </a:solidFill>
                <a:latin typeface="Avenir"/>
                <a:ea typeface="Avenir"/>
                <a:cs typeface="Avenir"/>
                <a:sym typeface="Avenir"/>
              </a:defRPr>
            </a:lvl5pPr>
            <a:lvl6pPr marL="0" marR="0" lvl="5" indent="0" algn="ctr" rtl="0">
              <a:spcBef>
                <a:spcPts val="0"/>
              </a:spcBef>
              <a:buNone/>
              <a:defRPr sz="700" b="1" u="none">
                <a:solidFill>
                  <a:schemeClr val="lt1"/>
                </a:solidFill>
                <a:latin typeface="Avenir"/>
                <a:ea typeface="Avenir"/>
                <a:cs typeface="Avenir"/>
                <a:sym typeface="Avenir"/>
              </a:defRPr>
            </a:lvl6pPr>
            <a:lvl7pPr marL="0" marR="0" lvl="6" indent="0" algn="ctr" rtl="0">
              <a:spcBef>
                <a:spcPts val="0"/>
              </a:spcBef>
              <a:buNone/>
              <a:defRPr sz="700" b="1" u="none">
                <a:solidFill>
                  <a:schemeClr val="lt1"/>
                </a:solidFill>
                <a:latin typeface="Avenir"/>
                <a:ea typeface="Avenir"/>
                <a:cs typeface="Avenir"/>
                <a:sym typeface="Avenir"/>
              </a:defRPr>
            </a:lvl7pPr>
            <a:lvl8pPr marL="0" marR="0" lvl="7" indent="0" algn="ctr" rtl="0">
              <a:spcBef>
                <a:spcPts val="0"/>
              </a:spcBef>
              <a:buNone/>
              <a:defRPr sz="700" b="1" u="none">
                <a:solidFill>
                  <a:schemeClr val="lt1"/>
                </a:solidFill>
                <a:latin typeface="Avenir"/>
                <a:ea typeface="Avenir"/>
                <a:cs typeface="Avenir"/>
                <a:sym typeface="Avenir"/>
              </a:defRPr>
            </a:lvl8pPr>
            <a:lvl9pPr marL="0" marR="0" lvl="8" indent="0" algn="ctr" rtl="0">
              <a:spcBef>
                <a:spcPts val="0"/>
              </a:spcBef>
              <a:buNone/>
              <a:defRPr sz="700" b="1" u="none">
                <a:solidFill>
                  <a:schemeClr val="lt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8"/>
        <p:cNvGrpSpPr/>
        <p:nvPr/>
      </p:nvGrpSpPr>
      <p:grpSpPr>
        <a:xfrm>
          <a:off x="0" y="0"/>
          <a:ext cx="0" cy="0"/>
          <a:chOff x="0" y="0"/>
          <a:chExt cx="0" cy="0"/>
        </a:xfrm>
      </p:grpSpPr>
      <p:sp>
        <p:nvSpPr>
          <p:cNvPr id="129" name="Google Shape;129;p25" title="Page Number Shape"/>
          <p:cNvSpPr/>
          <p:nvPr/>
        </p:nvSpPr>
        <p:spPr>
          <a:xfrm>
            <a:off x="8838008" y="4334101"/>
            <a:ext cx="305991" cy="614363"/>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Avenir"/>
              <a:ea typeface="Avenir"/>
              <a:cs typeface="Avenir"/>
              <a:sym typeface="Avenir"/>
            </a:endParaRPr>
          </a:p>
        </p:txBody>
      </p:sp>
      <p:sp>
        <p:nvSpPr>
          <p:cNvPr id="130" name="Google Shape;130;p25"/>
          <p:cNvSpPr txBox="1">
            <a:spLocks noGrp="1"/>
          </p:cNvSpPr>
          <p:nvPr>
            <p:ph type="title"/>
          </p:nvPr>
        </p:nvSpPr>
        <p:spPr>
          <a:xfrm>
            <a:off x="569214" y="569214"/>
            <a:ext cx="2873502" cy="3566160"/>
          </a:xfrm>
          <a:prstGeom prst="rect">
            <a:avLst/>
          </a:prstGeom>
          <a:noFill/>
          <a:ln>
            <a:noFill/>
          </a:ln>
        </p:spPr>
        <p:txBody>
          <a:bodyPr spcFirstLastPara="1" wrap="square" lIns="68575" tIns="34275" rIns="68575" bIns="34275" anchor="t" anchorCtr="0">
            <a:normAutofit/>
          </a:bodyPr>
          <a:lstStyle>
            <a:lvl1pPr marR="0" lvl="0" algn="l" rtl="0">
              <a:lnSpc>
                <a:spcPct val="90000"/>
              </a:lnSpc>
              <a:spcBef>
                <a:spcPts val="0"/>
              </a:spcBef>
              <a:spcAft>
                <a:spcPts val="0"/>
              </a:spcAft>
              <a:buClr>
                <a:srgbClr val="FEFEFE"/>
              </a:buClr>
              <a:buSzPts val="4500"/>
              <a:buFont typeface="Arial"/>
              <a:buNone/>
              <a:defRPr sz="4500" b="0" i="1" u="none" strike="noStrike" cap="none">
                <a:solidFill>
                  <a:srgbClr val="FEFEFE"/>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31" name="Google Shape;131;p25"/>
          <p:cNvSpPr txBox="1">
            <a:spLocks noGrp="1"/>
          </p:cNvSpPr>
          <p:nvPr>
            <p:ph type="body" idx="1"/>
          </p:nvPr>
        </p:nvSpPr>
        <p:spPr>
          <a:xfrm>
            <a:off x="3888486" y="569214"/>
            <a:ext cx="4684014" cy="356616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110000"/>
              </a:lnSpc>
              <a:spcBef>
                <a:spcPts val="300"/>
              </a:spcBef>
              <a:spcAft>
                <a:spcPts val="0"/>
              </a:spcAft>
              <a:buClr>
                <a:srgbClr val="FEFEFE"/>
              </a:buClr>
              <a:buSzPts val="1500"/>
              <a:buFont typeface="Arial"/>
              <a:buChar char="•"/>
              <a:defRPr sz="1500" b="0" i="0" u="none" strike="noStrike" cap="none">
                <a:solidFill>
                  <a:srgbClr val="FEFEFE"/>
                </a:solidFill>
                <a:latin typeface="Avenir"/>
                <a:ea typeface="Avenir"/>
                <a:cs typeface="Avenir"/>
                <a:sym typeface="Avenir"/>
              </a:defRPr>
            </a:lvl1pPr>
            <a:lvl2pPr marL="914400" marR="0" lvl="1" indent="-228600" algn="l" rtl="0">
              <a:lnSpc>
                <a:spcPct val="110000"/>
              </a:lnSpc>
              <a:spcBef>
                <a:spcPts val="300"/>
              </a:spcBef>
              <a:spcAft>
                <a:spcPts val="0"/>
              </a:spcAft>
              <a:buClr>
                <a:srgbClr val="FEFEFE"/>
              </a:buClr>
              <a:buSzPts val="1400"/>
              <a:buFont typeface="Arial"/>
              <a:buNone/>
              <a:defRPr sz="1400" b="0" i="1" u="none" strike="noStrike" cap="none">
                <a:solidFill>
                  <a:srgbClr val="FEFEFE"/>
                </a:solidFill>
                <a:latin typeface="Avenir"/>
                <a:ea typeface="Avenir"/>
                <a:cs typeface="Avenir"/>
                <a:sym typeface="Avenir"/>
              </a:defRPr>
            </a:lvl2pPr>
            <a:lvl3pPr marL="1371600" marR="0" lvl="2" indent="-304800" algn="l" rtl="0">
              <a:lnSpc>
                <a:spcPct val="110000"/>
              </a:lnSpc>
              <a:spcBef>
                <a:spcPts val="300"/>
              </a:spcBef>
              <a:spcAft>
                <a:spcPts val="0"/>
              </a:spcAft>
              <a:buClr>
                <a:srgbClr val="FEFEFE"/>
              </a:buClr>
              <a:buSzPts val="1200"/>
              <a:buFont typeface="Arial"/>
              <a:buChar char="•"/>
              <a:defRPr sz="1200" b="0" i="0" u="none" strike="noStrike" cap="none">
                <a:solidFill>
                  <a:srgbClr val="FEFEFE"/>
                </a:solidFill>
                <a:latin typeface="Avenir"/>
                <a:ea typeface="Avenir"/>
                <a:cs typeface="Avenir"/>
                <a:sym typeface="Avenir"/>
              </a:defRPr>
            </a:lvl3pPr>
            <a:lvl4pPr marL="1828800" marR="0" lvl="3" indent="-228600" algn="l" rtl="0">
              <a:lnSpc>
                <a:spcPct val="110000"/>
              </a:lnSpc>
              <a:spcBef>
                <a:spcPts val="300"/>
              </a:spcBef>
              <a:spcAft>
                <a:spcPts val="0"/>
              </a:spcAft>
              <a:buClr>
                <a:srgbClr val="FEFEFE"/>
              </a:buClr>
              <a:buSzPts val="1100"/>
              <a:buFont typeface="Arial"/>
              <a:buNone/>
              <a:defRPr sz="1100" b="0" i="1" u="none" strike="noStrike" cap="none">
                <a:solidFill>
                  <a:srgbClr val="FEFEFE"/>
                </a:solidFill>
                <a:latin typeface="Avenir"/>
                <a:ea typeface="Avenir"/>
                <a:cs typeface="Avenir"/>
                <a:sym typeface="Avenir"/>
              </a:defRPr>
            </a:lvl4pPr>
            <a:lvl5pPr marL="2286000" marR="0" lvl="4" indent="-298450" algn="l" rtl="0">
              <a:lnSpc>
                <a:spcPct val="110000"/>
              </a:lnSpc>
              <a:spcBef>
                <a:spcPts val="300"/>
              </a:spcBef>
              <a:spcAft>
                <a:spcPts val="0"/>
              </a:spcAft>
              <a:buClr>
                <a:srgbClr val="FEFEFE"/>
              </a:buClr>
              <a:buSzPts val="1100"/>
              <a:buFont typeface="Arial"/>
              <a:buChar char="•"/>
              <a:defRPr sz="1100" b="0" i="0" u="none" strike="noStrike" cap="none">
                <a:solidFill>
                  <a:srgbClr val="FEFEFE"/>
                </a:solidFill>
                <a:latin typeface="Avenir"/>
                <a:ea typeface="Avenir"/>
                <a:cs typeface="Avenir"/>
                <a:sym typeface="Avenir"/>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venir"/>
                <a:ea typeface="Avenir"/>
                <a:cs typeface="Avenir"/>
                <a:sym typeface="Avenir"/>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venir"/>
                <a:ea typeface="Avenir"/>
                <a:cs typeface="Avenir"/>
                <a:sym typeface="Avenir"/>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venir"/>
                <a:ea typeface="Avenir"/>
                <a:cs typeface="Avenir"/>
                <a:sym typeface="Avenir"/>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venir"/>
                <a:ea typeface="Avenir"/>
                <a:cs typeface="Avenir"/>
                <a:sym typeface="Avenir"/>
              </a:defRPr>
            </a:lvl9pPr>
          </a:lstStyle>
          <a:p>
            <a:endParaRPr/>
          </a:p>
        </p:txBody>
      </p:sp>
      <p:sp>
        <p:nvSpPr>
          <p:cNvPr id="132" name="Google Shape;132;p25"/>
          <p:cNvSpPr txBox="1">
            <a:spLocks noGrp="1"/>
          </p:cNvSpPr>
          <p:nvPr>
            <p:ph type="dt" idx="10"/>
          </p:nvPr>
        </p:nvSpPr>
        <p:spPr>
          <a:xfrm>
            <a:off x="5712714" y="4505706"/>
            <a:ext cx="2859786"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a:solidFill>
                  <a:srgbClr val="FEFEFE"/>
                </a:solidFill>
                <a:latin typeface="Avenir"/>
                <a:ea typeface="Avenir"/>
                <a:cs typeface="Avenir"/>
                <a:sym typeface="Avenir"/>
              </a:defRPr>
            </a:lvl1pPr>
            <a:lvl2pPr marR="0" lvl="1" algn="l" rtl="0">
              <a:spcBef>
                <a:spcPts val="0"/>
              </a:spcBef>
              <a:spcAft>
                <a:spcPts val="0"/>
              </a:spcAft>
              <a:buSzPts val="1100"/>
              <a:buNone/>
              <a:defRPr sz="1400" b="0" i="0" u="none" strike="noStrike" cap="none">
                <a:solidFill>
                  <a:schemeClr val="lt1"/>
                </a:solidFill>
                <a:latin typeface="Avenir"/>
                <a:ea typeface="Avenir"/>
                <a:cs typeface="Avenir"/>
                <a:sym typeface="Avenir"/>
              </a:defRPr>
            </a:lvl2pPr>
            <a:lvl3pPr marR="0" lvl="2" algn="l" rtl="0">
              <a:spcBef>
                <a:spcPts val="0"/>
              </a:spcBef>
              <a:spcAft>
                <a:spcPts val="0"/>
              </a:spcAft>
              <a:buSzPts val="1100"/>
              <a:buNone/>
              <a:defRPr sz="1400" b="0" i="0" u="none" strike="noStrike" cap="none">
                <a:solidFill>
                  <a:schemeClr val="lt1"/>
                </a:solidFill>
                <a:latin typeface="Avenir"/>
                <a:ea typeface="Avenir"/>
                <a:cs typeface="Avenir"/>
                <a:sym typeface="Avenir"/>
              </a:defRPr>
            </a:lvl3pPr>
            <a:lvl4pPr marR="0" lvl="3" algn="l" rtl="0">
              <a:spcBef>
                <a:spcPts val="0"/>
              </a:spcBef>
              <a:spcAft>
                <a:spcPts val="0"/>
              </a:spcAft>
              <a:buSzPts val="1100"/>
              <a:buNone/>
              <a:defRPr sz="1400" b="0" i="0" u="none" strike="noStrike" cap="none">
                <a:solidFill>
                  <a:schemeClr val="lt1"/>
                </a:solidFill>
                <a:latin typeface="Avenir"/>
                <a:ea typeface="Avenir"/>
                <a:cs typeface="Avenir"/>
                <a:sym typeface="Avenir"/>
              </a:defRPr>
            </a:lvl4pPr>
            <a:lvl5pPr marR="0" lvl="4" algn="l" rtl="0">
              <a:spcBef>
                <a:spcPts val="0"/>
              </a:spcBef>
              <a:spcAft>
                <a:spcPts val="0"/>
              </a:spcAft>
              <a:buSzPts val="1100"/>
              <a:buNone/>
              <a:defRPr sz="1400" b="0" i="0" u="none" strike="noStrike" cap="none">
                <a:solidFill>
                  <a:schemeClr val="lt1"/>
                </a:solidFill>
                <a:latin typeface="Avenir"/>
                <a:ea typeface="Avenir"/>
                <a:cs typeface="Avenir"/>
                <a:sym typeface="Avenir"/>
              </a:defRPr>
            </a:lvl5pPr>
            <a:lvl6pPr marR="0" lvl="5" algn="l" rtl="0">
              <a:spcBef>
                <a:spcPts val="0"/>
              </a:spcBef>
              <a:spcAft>
                <a:spcPts val="0"/>
              </a:spcAft>
              <a:buSzPts val="1100"/>
              <a:buNone/>
              <a:defRPr sz="1400" b="0" i="0" u="none" strike="noStrike" cap="none">
                <a:solidFill>
                  <a:schemeClr val="lt1"/>
                </a:solidFill>
                <a:latin typeface="Avenir"/>
                <a:ea typeface="Avenir"/>
                <a:cs typeface="Avenir"/>
                <a:sym typeface="Avenir"/>
              </a:defRPr>
            </a:lvl6pPr>
            <a:lvl7pPr marR="0" lvl="6" algn="l" rtl="0">
              <a:spcBef>
                <a:spcPts val="0"/>
              </a:spcBef>
              <a:spcAft>
                <a:spcPts val="0"/>
              </a:spcAft>
              <a:buSzPts val="1100"/>
              <a:buNone/>
              <a:defRPr sz="1400" b="0" i="0" u="none" strike="noStrike" cap="none">
                <a:solidFill>
                  <a:schemeClr val="lt1"/>
                </a:solidFill>
                <a:latin typeface="Avenir"/>
                <a:ea typeface="Avenir"/>
                <a:cs typeface="Avenir"/>
                <a:sym typeface="Avenir"/>
              </a:defRPr>
            </a:lvl7pPr>
            <a:lvl8pPr marR="0" lvl="7" algn="l" rtl="0">
              <a:spcBef>
                <a:spcPts val="0"/>
              </a:spcBef>
              <a:spcAft>
                <a:spcPts val="0"/>
              </a:spcAft>
              <a:buSzPts val="1100"/>
              <a:buNone/>
              <a:defRPr sz="1400" b="0" i="0" u="none" strike="noStrike" cap="none">
                <a:solidFill>
                  <a:schemeClr val="lt1"/>
                </a:solidFill>
                <a:latin typeface="Avenir"/>
                <a:ea typeface="Avenir"/>
                <a:cs typeface="Avenir"/>
                <a:sym typeface="Avenir"/>
              </a:defRPr>
            </a:lvl8pPr>
            <a:lvl9pPr marR="0" lvl="8" algn="l" rtl="0">
              <a:spcBef>
                <a:spcPts val="0"/>
              </a:spcBef>
              <a:spcAft>
                <a:spcPts val="0"/>
              </a:spcAft>
              <a:buSzPts val="1100"/>
              <a:buNone/>
              <a:defRPr sz="1400" b="0" i="0" u="none" strike="noStrike" cap="none">
                <a:solidFill>
                  <a:schemeClr val="lt1"/>
                </a:solidFill>
                <a:latin typeface="Avenir"/>
                <a:ea typeface="Avenir"/>
                <a:cs typeface="Avenir"/>
                <a:sym typeface="Avenir"/>
              </a:defRPr>
            </a:lvl9pPr>
          </a:lstStyle>
          <a:p>
            <a:endParaRPr/>
          </a:p>
        </p:txBody>
      </p:sp>
      <p:sp>
        <p:nvSpPr>
          <p:cNvPr id="133" name="Google Shape;133;p25"/>
          <p:cNvSpPr txBox="1">
            <a:spLocks noGrp="1"/>
          </p:cNvSpPr>
          <p:nvPr>
            <p:ph type="ftr" idx="11"/>
          </p:nvPr>
        </p:nvSpPr>
        <p:spPr>
          <a:xfrm>
            <a:off x="569214" y="4505706"/>
            <a:ext cx="2873502"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a:solidFill>
                  <a:srgbClr val="FEFEFE"/>
                </a:solidFill>
                <a:latin typeface="Avenir"/>
                <a:ea typeface="Avenir"/>
                <a:cs typeface="Avenir"/>
                <a:sym typeface="Avenir"/>
              </a:defRPr>
            </a:lvl1pPr>
            <a:lvl2pPr marR="0" lvl="1" algn="l" rtl="0">
              <a:spcBef>
                <a:spcPts val="0"/>
              </a:spcBef>
              <a:spcAft>
                <a:spcPts val="0"/>
              </a:spcAft>
              <a:buSzPts val="1100"/>
              <a:buNone/>
              <a:defRPr sz="1400" b="0" i="0" u="none" strike="noStrike" cap="none">
                <a:solidFill>
                  <a:schemeClr val="lt1"/>
                </a:solidFill>
                <a:latin typeface="Avenir"/>
                <a:ea typeface="Avenir"/>
                <a:cs typeface="Avenir"/>
                <a:sym typeface="Avenir"/>
              </a:defRPr>
            </a:lvl2pPr>
            <a:lvl3pPr marR="0" lvl="2" algn="l" rtl="0">
              <a:spcBef>
                <a:spcPts val="0"/>
              </a:spcBef>
              <a:spcAft>
                <a:spcPts val="0"/>
              </a:spcAft>
              <a:buSzPts val="1100"/>
              <a:buNone/>
              <a:defRPr sz="1400" b="0" i="0" u="none" strike="noStrike" cap="none">
                <a:solidFill>
                  <a:schemeClr val="lt1"/>
                </a:solidFill>
                <a:latin typeface="Avenir"/>
                <a:ea typeface="Avenir"/>
                <a:cs typeface="Avenir"/>
                <a:sym typeface="Avenir"/>
              </a:defRPr>
            </a:lvl3pPr>
            <a:lvl4pPr marR="0" lvl="3" algn="l" rtl="0">
              <a:spcBef>
                <a:spcPts val="0"/>
              </a:spcBef>
              <a:spcAft>
                <a:spcPts val="0"/>
              </a:spcAft>
              <a:buSzPts val="1100"/>
              <a:buNone/>
              <a:defRPr sz="1400" b="0" i="0" u="none" strike="noStrike" cap="none">
                <a:solidFill>
                  <a:schemeClr val="lt1"/>
                </a:solidFill>
                <a:latin typeface="Avenir"/>
                <a:ea typeface="Avenir"/>
                <a:cs typeface="Avenir"/>
                <a:sym typeface="Avenir"/>
              </a:defRPr>
            </a:lvl4pPr>
            <a:lvl5pPr marR="0" lvl="4" algn="l" rtl="0">
              <a:spcBef>
                <a:spcPts val="0"/>
              </a:spcBef>
              <a:spcAft>
                <a:spcPts val="0"/>
              </a:spcAft>
              <a:buSzPts val="1100"/>
              <a:buNone/>
              <a:defRPr sz="1400" b="0" i="0" u="none" strike="noStrike" cap="none">
                <a:solidFill>
                  <a:schemeClr val="lt1"/>
                </a:solidFill>
                <a:latin typeface="Avenir"/>
                <a:ea typeface="Avenir"/>
                <a:cs typeface="Avenir"/>
                <a:sym typeface="Avenir"/>
              </a:defRPr>
            </a:lvl5pPr>
            <a:lvl6pPr marR="0" lvl="5" algn="l" rtl="0">
              <a:spcBef>
                <a:spcPts val="0"/>
              </a:spcBef>
              <a:spcAft>
                <a:spcPts val="0"/>
              </a:spcAft>
              <a:buSzPts val="1100"/>
              <a:buNone/>
              <a:defRPr sz="1400" b="0" i="0" u="none" strike="noStrike" cap="none">
                <a:solidFill>
                  <a:schemeClr val="lt1"/>
                </a:solidFill>
                <a:latin typeface="Avenir"/>
                <a:ea typeface="Avenir"/>
                <a:cs typeface="Avenir"/>
                <a:sym typeface="Avenir"/>
              </a:defRPr>
            </a:lvl6pPr>
            <a:lvl7pPr marR="0" lvl="6" algn="l" rtl="0">
              <a:spcBef>
                <a:spcPts val="0"/>
              </a:spcBef>
              <a:spcAft>
                <a:spcPts val="0"/>
              </a:spcAft>
              <a:buSzPts val="1100"/>
              <a:buNone/>
              <a:defRPr sz="1400" b="0" i="0" u="none" strike="noStrike" cap="none">
                <a:solidFill>
                  <a:schemeClr val="lt1"/>
                </a:solidFill>
                <a:latin typeface="Avenir"/>
                <a:ea typeface="Avenir"/>
                <a:cs typeface="Avenir"/>
                <a:sym typeface="Avenir"/>
              </a:defRPr>
            </a:lvl7pPr>
            <a:lvl8pPr marR="0" lvl="7" algn="l" rtl="0">
              <a:spcBef>
                <a:spcPts val="0"/>
              </a:spcBef>
              <a:spcAft>
                <a:spcPts val="0"/>
              </a:spcAft>
              <a:buSzPts val="1100"/>
              <a:buNone/>
              <a:defRPr sz="1400" b="0" i="0" u="none" strike="noStrike" cap="none">
                <a:solidFill>
                  <a:schemeClr val="lt1"/>
                </a:solidFill>
                <a:latin typeface="Avenir"/>
                <a:ea typeface="Avenir"/>
                <a:cs typeface="Avenir"/>
                <a:sym typeface="Avenir"/>
              </a:defRPr>
            </a:lvl8pPr>
            <a:lvl9pPr marR="0" lvl="8" algn="l" rtl="0">
              <a:spcBef>
                <a:spcPts val="0"/>
              </a:spcBef>
              <a:spcAft>
                <a:spcPts val="0"/>
              </a:spcAft>
              <a:buSzPts val="1100"/>
              <a:buNone/>
              <a:defRPr sz="1400" b="0" i="0" u="none" strike="noStrike" cap="none">
                <a:solidFill>
                  <a:schemeClr val="lt1"/>
                </a:solidFill>
                <a:latin typeface="Avenir"/>
                <a:ea typeface="Avenir"/>
                <a:cs typeface="Avenir"/>
                <a:sym typeface="Avenir"/>
              </a:defRPr>
            </a:lvl9pPr>
          </a:lstStyle>
          <a:p>
            <a:endParaRPr/>
          </a:p>
        </p:txBody>
      </p:sp>
      <p:sp>
        <p:nvSpPr>
          <p:cNvPr id="134" name="Google Shape;134;p25"/>
          <p:cNvSpPr txBox="1">
            <a:spLocks noGrp="1"/>
          </p:cNvSpPr>
          <p:nvPr>
            <p:ph type="sldNum" idx="12"/>
          </p:nvPr>
        </p:nvSpPr>
        <p:spPr>
          <a:xfrm>
            <a:off x="8839962" y="4505706"/>
            <a:ext cx="308610" cy="273844"/>
          </a:xfrm>
          <a:prstGeom prst="rect">
            <a:avLst/>
          </a:prstGeom>
          <a:noFill/>
          <a:ln>
            <a:noFill/>
          </a:ln>
        </p:spPr>
        <p:txBody>
          <a:bodyPr spcFirstLastPara="1" wrap="square" lIns="34275" tIns="34275" rIns="34275" bIns="34275" anchor="ctr" anchorCtr="0">
            <a:noAutofit/>
          </a:bodyPr>
          <a:lstStyle>
            <a:lvl1pPr marL="0" marR="0" lvl="0" indent="0" algn="ctr" rtl="0">
              <a:spcBef>
                <a:spcPts val="0"/>
              </a:spcBef>
              <a:buNone/>
              <a:defRPr sz="700" b="1" u="none">
                <a:solidFill>
                  <a:schemeClr val="dk1"/>
                </a:solidFill>
                <a:latin typeface="Avenir"/>
                <a:ea typeface="Avenir"/>
                <a:cs typeface="Avenir"/>
                <a:sym typeface="Avenir"/>
              </a:defRPr>
            </a:lvl1pPr>
            <a:lvl2pPr marL="0" marR="0" lvl="1" indent="0" algn="ctr" rtl="0">
              <a:spcBef>
                <a:spcPts val="0"/>
              </a:spcBef>
              <a:buNone/>
              <a:defRPr sz="700" b="1" u="none">
                <a:solidFill>
                  <a:schemeClr val="dk1"/>
                </a:solidFill>
                <a:latin typeface="Avenir"/>
                <a:ea typeface="Avenir"/>
                <a:cs typeface="Avenir"/>
                <a:sym typeface="Avenir"/>
              </a:defRPr>
            </a:lvl2pPr>
            <a:lvl3pPr marL="0" marR="0" lvl="2" indent="0" algn="ctr" rtl="0">
              <a:spcBef>
                <a:spcPts val="0"/>
              </a:spcBef>
              <a:buNone/>
              <a:defRPr sz="700" b="1" u="none">
                <a:solidFill>
                  <a:schemeClr val="dk1"/>
                </a:solidFill>
                <a:latin typeface="Avenir"/>
                <a:ea typeface="Avenir"/>
                <a:cs typeface="Avenir"/>
                <a:sym typeface="Avenir"/>
              </a:defRPr>
            </a:lvl3pPr>
            <a:lvl4pPr marL="0" marR="0" lvl="3" indent="0" algn="ctr" rtl="0">
              <a:spcBef>
                <a:spcPts val="0"/>
              </a:spcBef>
              <a:buNone/>
              <a:defRPr sz="700" b="1" u="none">
                <a:solidFill>
                  <a:schemeClr val="dk1"/>
                </a:solidFill>
                <a:latin typeface="Avenir"/>
                <a:ea typeface="Avenir"/>
                <a:cs typeface="Avenir"/>
                <a:sym typeface="Avenir"/>
              </a:defRPr>
            </a:lvl4pPr>
            <a:lvl5pPr marL="0" marR="0" lvl="4" indent="0" algn="ctr" rtl="0">
              <a:spcBef>
                <a:spcPts val="0"/>
              </a:spcBef>
              <a:buNone/>
              <a:defRPr sz="700" b="1" u="none">
                <a:solidFill>
                  <a:schemeClr val="dk1"/>
                </a:solidFill>
                <a:latin typeface="Avenir"/>
                <a:ea typeface="Avenir"/>
                <a:cs typeface="Avenir"/>
                <a:sym typeface="Avenir"/>
              </a:defRPr>
            </a:lvl5pPr>
            <a:lvl6pPr marL="0" marR="0" lvl="5" indent="0" algn="ctr" rtl="0">
              <a:spcBef>
                <a:spcPts val="0"/>
              </a:spcBef>
              <a:buNone/>
              <a:defRPr sz="700" b="1" u="none">
                <a:solidFill>
                  <a:schemeClr val="dk1"/>
                </a:solidFill>
                <a:latin typeface="Avenir"/>
                <a:ea typeface="Avenir"/>
                <a:cs typeface="Avenir"/>
                <a:sym typeface="Avenir"/>
              </a:defRPr>
            </a:lvl6pPr>
            <a:lvl7pPr marL="0" marR="0" lvl="6" indent="0" algn="ctr" rtl="0">
              <a:spcBef>
                <a:spcPts val="0"/>
              </a:spcBef>
              <a:buNone/>
              <a:defRPr sz="700" b="1" u="none">
                <a:solidFill>
                  <a:schemeClr val="dk1"/>
                </a:solidFill>
                <a:latin typeface="Avenir"/>
                <a:ea typeface="Avenir"/>
                <a:cs typeface="Avenir"/>
                <a:sym typeface="Avenir"/>
              </a:defRPr>
            </a:lvl7pPr>
            <a:lvl8pPr marL="0" marR="0" lvl="7" indent="0" algn="ctr" rtl="0">
              <a:spcBef>
                <a:spcPts val="0"/>
              </a:spcBef>
              <a:buNone/>
              <a:defRPr sz="700" b="1" u="none">
                <a:solidFill>
                  <a:schemeClr val="dk1"/>
                </a:solidFill>
                <a:latin typeface="Avenir"/>
                <a:ea typeface="Avenir"/>
                <a:cs typeface="Avenir"/>
                <a:sym typeface="Avenir"/>
              </a:defRPr>
            </a:lvl8pPr>
            <a:lvl9pPr marL="0" marR="0" lvl="8" indent="0" algn="ctr" rtl="0">
              <a:spcBef>
                <a:spcPts val="0"/>
              </a:spcBef>
              <a:buNone/>
              <a:defRPr sz="700" b="1" u="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blastchar/telco-customer-churn"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blastchar/telco-customer-churn"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www.analyticsvidhya.com/blog/2021/06/understanding-random-forest/" TargetMode="External"/><Relationship Id="rId4" Type="http://schemas.openxmlformats.org/officeDocument/2006/relationships/hyperlink" Target="https://www.geeksforgeeks.org/xgboo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146"/>
        <p:cNvGrpSpPr/>
        <p:nvPr/>
      </p:nvGrpSpPr>
      <p:grpSpPr>
        <a:xfrm>
          <a:off x="0" y="0"/>
          <a:ext cx="0" cy="0"/>
          <a:chOff x="0" y="0"/>
          <a:chExt cx="0" cy="0"/>
        </a:xfrm>
      </p:grpSpPr>
      <p:sp>
        <p:nvSpPr>
          <p:cNvPr id="147" name="Google Shape;147;p27"/>
          <p:cNvSpPr/>
          <p:nvPr/>
        </p:nvSpPr>
        <p:spPr>
          <a:xfrm>
            <a:off x="0" y="0"/>
            <a:ext cx="9144000" cy="5143500"/>
          </a:xfrm>
          <a:prstGeom prst="rect">
            <a:avLst/>
          </a:prstGeom>
          <a:solidFill>
            <a:srgbClr val="2B2B2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148" name="Google Shape;148;p27"/>
          <p:cNvSpPr txBox="1">
            <a:spLocks noGrp="1"/>
          </p:cNvSpPr>
          <p:nvPr>
            <p:ph type="ctrTitle"/>
          </p:nvPr>
        </p:nvSpPr>
        <p:spPr>
          <a:xfrm>
            <a:off x="4484185" y="670451"/>
            <a:ext cx="4023703" cy="250454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EFEFE"/>
              </a:buClr>
              <a:buSzPts val="4200"/>
              <a:buFont typeface="Times New Roman"/>
              <a:buNone/>
            </a:pPr>
            <a:r>
              <a:rPr lang="en-GB" sz="4200" b="0" i="0" u="none" strike="noStrike">
                <a:latin typeface="Times New Roman"/>
                <a:ea typeface="Times New Roman"/>
                <a:cs typeface="Times New Roman"/>
                <a:sym typeface="Times New Roman"/>
              </a:rPr>
              <a:t>Telecom Customer Churn</a:t>
            </a:r>
            <a:br>
              <a:rPr lang="en-GB" sz="4200" b="0"/>
            </a:br>
            <a:br>
              <a:rPr lang="en-GB" sz="4200"/>
            </a:br>
            <a:endParaRPr sz="4200"/>
          </a:p>
        </p:txBody>
      </p:sp>
      <p:sp>
        <p:nvSpPr>
          <p:cNvPr id="149" name="Google Shape;149;p27"/>
          <p:cNvSpPr txBox="1">
            <a:spLocks noGrp="1"/>
          </p:cNvSpPr>
          <p:nvPr>
            <p:ph type="subTitle" idx="1"/>
          </p:nvPr>
        </p:nvSpPr>
        <p:spPr>
          <a:xfrm>
            <a:off x="4484185" y="3657602"/>
            <a:ext cx="4060946" cy="1020647"/>
          </a:xfrm>
          <a:prstGeom prst="rect">
            <a:avLst/>
          </a:prstGeom>
          <a:noFill/>
          <a:ln>
            <a:noFill/>
          </a:ln>
        </p:spPr>
        <p:txBody>
          <a:bodyPr spcFirstLastPara="1" wrap="square" lIns="68575" tIns="34275" rIns="68575" bIns="34275" anchor="t" anchorCtr="0">
            <a:normAutofit fontScale="77500" lnSpcReduction="20000"/>
          </a:bodyPr>
          <a:lstStyle/>
          <a:p>
            <a:pPr marL="0" lvl="0" indent="0" algn="l" rtl="0">
              <a:lnSpc>
                <a:spcPct val="100000"/>
              </a:lnSpc>
              <a:spcBef>
                <a:spcPts val="0"/>
              </a:spcBef>
              <a:spcAft>
                <a:spcPts val="0"/>
              </a:spcAft>
              <a:buClr>
                <a:srgbClr val="FEFEFE"/>
              </a:buClr>
              <a:buSzPct val="100000"/>
              <a:buNone/>
            </a:pPr>
            <a:r>
              <a:rPr lang="en-GB" sz="2000"/>
              <a:t>Group 18</a:t>
            </a:r>
            <a:endParaRPr/>
          </a:p>
          <a:p>
            <a:pPr marL="0" lvl="0" indent="0" algn="l" rtl="0">
              <a:lnSpc>
                <a:spcPct val="100000"/>
              </a:lnSpc>
              <a:spcBef>
                <a:spcPts val="600"/>
              </a:spcBef>
              <a:spcAft>
                <a:spcPts val="0"/>
              </a:spcAft>
              <a:buClr>
                <a:srgbClr val="FEFEFE"/>
              </a:buClr>
              <a:buSzPct val="100000"/>
              <a:buNone/>
            </a:pPr>
            <a:r>
              <a:rPr lang="en-GB" sz="2000">
                <a:latin typeface="Times New Roman"/>
                <a:ea typeface="Times New Roman"/>
                <a:cs typeface="Times New Roman"/>
                <a:sym typeface="Times New Roman"/>
              </a:rPr>
              <a:t>Swathi Vegiraju (56) sec-01</a:t>
            </a:r>
            <a:endParaRPr sz="2000"/>
          </a:p>
          <a:p>
            <a:pPr marL="0" marR="0" lvl="0" indent="0" algn="l" rtl="0">
              <a:lnSpc>
                <a:spcPct val="115000"/>
              </a:lnSpc>
              <a:spcBef>
                <a:spcPts val="300"/>
              </a:spcBef>
              <a:spcAft>
                <a:spcPts val="0"/>
              </a:spcAft>
              <a:buClr>
                <a:srgbClr val="FEFEFE"/>
              </a:buClr>
              <a:buSzPct val="100000"/>
              <a:buNone/>
            </a:pPr>
            <a:r>
              <a:rPr lang="en-GB" sz="2000">
                <a:latin typeface="Times New Roman"/>
                <a:ea typeface="Times New Roman"/>
                <a:cs typeface="Times New Roman"/>
                <a:sym typeface="Times New Roman"/>
              </a:rPr>
              <a:t>Pragya Sharma (51) sec-02</a:t>
            </a:r>
            <a:endParaRPr sz="2000">
              <a:latin typeface="Arial"/>
              <a:ea typeface="Arial"/>
              <a:cs typeface="Arial"/>
              <a:sym typeface="Arial"/>
            </a:endParaRPr>
          </a:p>
          <a:p>
            <a:pPr marL="0" marR="0" lvl="0" indent="0" algn="l" rtl="0">
              <a:lnSpc>
                <a:spcPct val="115000"/>
              </a:lnSpc>
              <a:spcBef>
                <a:spcPts val="0"/>
              </a:spcBef>
              <a:spcAft>
                <a:spcPts val="0"/>
              </a:spcAft>
              <a:buClr>
                <a:srgbClr val="FEFEFE"/>
              </a:buClr>
              <a:buSzPct val="100000"/>
              <a:buNone/>
            </a:pPr>
            <a:r>
              <a:rPr lang="en-GB" sz="2000">
                <a:latin typeface="Times New Roman"/>
                <a:ea typeface="Times New Roman"/>
                <a:cs typeface="Times New Roman"/>
                <a:sym typeface="Times New Roman"/>
              </a:rPr>
              <a:t>Rahul Gamara (10) sec-02</a:t>
            </a:r>
            <a:endParaRPr sz="2000">
              <a:latin typeface="Arial"/>
              <a:ea typeface="Arial"/>
              <a:cs typeface="Arial"/>
              <a:sym typeface="Arial"/>
            </a:endParaRPr>
          </a:p>
          <a:p>
            <a:pPr marL="0" lvl="0" indent="0" algn="l" rtl="0">
              <a:lnSpc>
                <a:spcPct val="100000"/>
              </a:lnSpc>
              <a:spcBef>
                <a:spcPts val="300"/>
              </a:spcBef>
              <a:spcAft>
                <a:spcPts val="0"/>
              </a:spcAft>
              <a:buClr>
                <a:srgbClr val="FEFEFE"/>
              </a:buClr>
              <a:buSzPct val="100000"/>
              <a:buNone/>
            </a:pPr>
            <a:endParaRPr/>
          </a:p>
        </p:txBody>
      </p:sp>
      <p:pic>
        <p:nvPicPr>
          <p:cNvPr id="150" name="Google Shape;150;p27" descr="Cell towers"/>
          <p:cNvPicPr preferRelativeResize="0"/>
          <p:nvPr/>
        </p:nvPicPr>
        <p:blipFill rotWithShape="1">
          <a:blip r:embed="rId3">
            <a:alphaModFix/>
          </a:blip>
          <a:srcRect l="49242" r="-1" b="-1"/>
          <a:stretch/>
        </p:blipFill>
        <p:spPr>
          <a:xfrm>
            <a:off x="1" y="8"/>
            <a:ext cx="3911299" cy="5143492"/>
          </a:xfrm>
          <a:custGeom>
            <a:avLst/>
            <a:gdLst/>
            <a:ahLst/>
            <a:cxnLst/>
            <a:rect l="l" t="t" r="r" b="b"/>
            <a:pathLst>
              <a:path w="5215066" h="6845983" extrusionOk="0">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a:noFill/>
          <a:ln>
            <a:noFill/>
          </a:ln>
        </p:spPr>
      </p:pic>
      <p:cxnSp>
        <p:nvCxnSpPr>
          <p:cNvPr id="151" name="Google Shape;151;p27"/>
          <p:cNvCxnSpPr/>
          <p:nvPr/>
        </p:nvCxnSpPr>
        <p:spPr>
          <a:xfrm rot="10800000">
            <a:off x="4530248" y="3416303"/>
            <a:ext cx="3977640" cy="0"/>
          </a:xfrm>
          <a:prstGeom prst="straightConnector1">
            <a:avLst/>
          </a:prstGeom>
          <a:noFill/>
          <a:ln w="19050" cap="flat" cmpd="sng">
            <a:solidFill>
              <a:schemeClr val="lt1"/>
            </a:solidFill>
            <a:prstDash val="solid"/>
            <a:miter lim="800000"/>
            <a:headEnd type="none" w="sm" len="sm"/>
            <a:tailEnd type="none" w="sm" len="sm"/>
          </a:ln>
        </p:spPr>
      </p:cxnSp>
      <p:sp>
        <p:nvSpPr>
          <p:cNvPr id="152" name="Google Shape;152;p27"/>
          <p:cNvSpPr/>
          <p:nvPr/>
        </p:nvSpPr>
        <p:spPr>
          <a:xfrm>
            <a:off x="8838008" y="4341114"/>
            <a:ext cx="305991" cy="614363"/>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Avenir"/>
              <a:ea typeface="Avenir"/>
              <a:cs typeface="Avenir"/>
              <a:sym typeface="Aveni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7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209"/>
        <p:cNvGrpSpPr/>
        <p:nvPr/>
      </p:nvGrpSpPr>
      <p:grpSpPr>
        <a:xfrm>
          <a:off x="0" y="0"/>
          <a:ext cx="0" cy="0"/>
          <a:chOff x="0" y="0"/>
          <a:chExt cx="0" cy="0"/>
        </a:xfrm>
      </p:grpSpPr>
      <p:sp>
        <p:nvSpPr>
          <p:cNvPr id="210" name="Google Shape;210;p36"/>
          <p:cNvSpPr/>
          <p:nvPr/>
        </p:nvSpPr>
        <p:spPr>
          <a:xfrm>
            <a:off x="0" y="0"/>
            <a:ext cx="9144000" cy="5143500"/>
          </a:xfrm>
          <a:prstGeom prst="rect">
            <a:avLst/>
          </a:prstGeom>
          <a:solidFill>
            <a:srgbClr val="2B2B2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211" name="Google Shape;211;p36"/>
          <p:cNvSpPr txBox="1">
            <a:spLocks noGrp="1"/>
          </p:cNvSpPr>
          <p:nvPr>
            <p:ph type="ctrTitle"/>
          </p:nvPr>
        </p:nvSpPr>
        <p:spPr>
          <a:xfrm>
            <a:off x="4647011" y="1323601"/>
            <a:ext cx="4023600" cy="2504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EFEFE"/>
              </a:buClr>
              <a:buSzPts val="4200"/>
              <a:buFont typeface="Times New Roman"/>
              <a:buNone/>
            </a:pPr>
            <a:r>
              <a:rPr lang="en-GB" i="0">
                <a:latin typeface="Times New Roman"/>
                <a:ea typeface="Times New Roman"/>
                <a:cs typeface="Times New Roman"/>
                <a:sym typeface="Times New Roman"/>
              </a:rPr>
              <a:t>Thank You!</a:t>
            </a:r>
            <a:endParaRPr/>
          </a:p>
        </p:txBody>
      </p:sp>
      <p:pic>
        <p:nvPicPr>
          <p:cNvPr id="212" name="Google Shape;212;p36" descr="Cell towers"/>
          <p:cNvPicPr preferRelativeResize="0"/>
          <p:nvPr/>
        </p:nvPicPr>
        <p:blipFill rotWithShape="1">
          <a:blip r:embed="rId3">
            <a:alphaModFix/>
          </a:blip>
          <a:srcRect l="49241"/>
          <a:stretch/>
        </p:blipFill>
        <p:spPr>
          <a:xfrm>
            <a:off x="1" y="8"/>
            <a:ext cx="3911299" cy="5151602"/>
          </a:xfrm>
          <a:custGeom>
            <a:avLst/>
            <a:gdLst/>
            <a:ahLst/>
            <a:cxnLst/>
            <a:rect l="l" t="t" r="r" b="b"/>
            <a:pathLst>
              <a:path w="5215066" h="6845983" extrusionOk="0">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a:noFill/>
          <a:ln>
            <a:noFill/>
          </a:ln>
        </p:spPr>
      </p:pic>
      <p:sp>
        <p:nvSpPr>
          <p:cNvPr id="213" name="Google Shape;213;p36"/>
          <p:cNvSpPr/>
          <p:nvPr/>
        </p:nvSpPr>
        <p:spPr>
          <a:xfrm>
            <a:off x="8838008" y="4341114"/>
            <a:ext cx="305992" cy="614365"/>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Avenir"/>
              <a:ea typeface="Avenir"/>
              <a:cs typeface="Avenir"/>
              <a:sym typeface="Aveni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7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p:nvPr/>
        </p:nvSpPr>
        <p:spPr>
          <a:xfrm>
            <a:off x="466504" y="422644"/>
            <a:ext cx="7898700" cy="3671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000" b="1">
                <a:solidFill>
                  <a:srgbClr val="202214"/>
                </a:solidFill>
                <a:latin typeface="Times New Roman"/>
                <a:ea typeface="Times New Roman"/>
                <a:cs typeface="Times New Roman"/>
                <a:sym typeface="Times New Roman"/>
              </a:rPr>
              <a:t>Problem Identification</a:t>
            </a:r>
            <a:endParaRPr sz="1100" b="1"/>
          </a:p>
          <a:p>
            <a:pPr marL="0" marR="0" lvl="0" indent="0" algn="l" rtl="0">
              <a:spcBef>
                <a:spcPts val="0"/>
              </a:spcBef>
              <a:spcAft>
                <a:spcPts val="0"/>
              </a:spcAft>
              <a:buNone/>
            </a:pPr>
            <a:endParaRPr sz="1400">
              <a:solidFill>
                <a:srgbClr val="202214"/>
              </a:solidFill>
              <a:latin typeface="Times New Roman"/>
              <a:ea typeface="Times New Roman"/>
              <a:cs typeface="Times New Roman"/>
              <a:sym typeface="Times New Roman"/>
            </a:endParaRPr>
          </a:p>
          <a:p>
            <a:pPr marL="0" marR="0" lvl="0" indent="0" algn="l" rtl="0">
              <a:spcBef>
                <a:spcPts val="0"/>
              </a:spcBef>
              <a:spcAft>
                <a:spcPts val="0"/>
              </a:spcAft>
              <a:buNone/>
            </a:pPr>
            <a:endParaRPr sz="1400" b="0" i="0">
              <a:solidFill>
                <a:srgbClr val="202214"/>
              </a:solidFill>
              <a:latin typeface="Inter"/>
              <a:ea typeface="Inter"/>
              <a:cs typeface="Inter"/>
              <a:sym typeface="Inter"/>
            </a:endParaRPr>
          </a:p>
          <a:p>
            <a:pPr marL="0" marR="0" lvl="0" indent="0" algn="just" rtl="0">
              <a:spcBef>
                <a:spcPts val="0"/>
              </a:spcBef>
              <a:spcAft>
                <a:spcPts val="0"/>
              </a:spcAft>
              <a:buNone/>
            </a:pPr>
            <a:r>
              <a:rPr lang="en-GB" sz="1800">
                <a:solidFill>
                  <a:srgbClr val="3C4043"/>
                </a:solidFill>
                <a:latin typeface="Inter"/>
                <a:ea typeface="Inter"/>
                <a:cs typeface="Inter"/>
                <a:sym typeface="Inter"/>
              </a:rPr>
              <a:t>C</a:t>
            </a:r>
            <a:r>
              <a:rPr lang="en-GB" sz="1800" b="0" i="0">
                <a:solidFill>
                  <a:srgbClr val="3C4043"/>
                </a:solidFill>
                <a:latin typeface="Inter"/>
                <a:ea typeface="Inter"/>
                <a:cs typeface="Inter"/>
                <a:sym typeface="Inter"/>
              </a:rPr>
              <a:t>ustomer churn is defined as when customers or subscribers discontinue doing business with a firm or service.</a:t>
            </a:r>
            <a:endParaRPr sz="1100"/>
          </a:p>
          <a:p>
            <a:pPr marL="0" marR="0" lvl="0" indent="0" algn="just" rtl="0">
              <a:spcBef>
                <a:spcPts val="0"/>
              </a:spcBef>
              <a:spcAft>
                <a:spcPts val="0"/>
              </a:spcAft>
              <a:buNone/>
            </a:pPr>
            <a:r>
              <a:rPr lang="en-GB" sz="1800" b="0" i="0">
                <a:solidFill>
                  <a:srgbClr val="3C4043"/>
                </a:solidFill>
                <a:latin typeface="Inter"/>
                <a:ea typeface="Inter"/>
                <a:cs typeface="Inter"/>
                <a:sym typeface="Inter"/>
              </a:rPr>
              <a:t>Customers in the telecom industry can choose from a variety of service providers and actively switch from one to the next. The telecommunications business has an annual churn rate of 15-25 percent in this highly competitive market.</a:t>
            </a:r>
            <a:endParaRPr sz="1800" b="0" i="0">
              <a:solidFill>
                <a:srgbClr val="3C4043"/>
              </a:solidFill>
              <a:latin typeface="Inter"/>
              <a:ea typeface="Inter"/>
              <a:cs typeface="Inter"/>
              <a:sym typeface="Inter"/>
            </a:endParaRPr>
          </a:p>
          <a:p>
            <a:pPr marL="0" marR="0" lvl="0" indent="0" algn="l" rtl="0">
              <a:spcBef>
                <a:spcPts val="0"/>
              </a:spcBef>
              <a:spcAft>
                <a:spcPts val="0"/>
              </a:spcAft>
              <a:buNone/>
            </a:pPr>
            <a:endParaRPr sz="1800">
              <a:solidFill>
                <a:srgbClr val="3C4043"/>
              </a:solidFill>
              <a:latin typeface="Inter"/>
              <a:ea typeface="Inter"/>
              <a:cs typeface="Inter"/>
              <a:sym typeface="Inter"/>
            </a:endParaRPr>
          </a:p>
          <a:p>
            <a:pPr marL="0" marR="0" lvl="0" indent="0" algn="l" rtl="0">
              <a:spcBef>
                <a:spcPts val="0"/>
              </a:spcBef>
              <a:spcAft>
                <a:spcPts val="0"/>
              </a:spcAft>
              <a:buNone/>
            </a:pPr>
            <a:r>
              <a:rPr lang="en-GB" sz="1800" b="1">
                <a:solidFill>
                  <a:srgbClr val="3C4043"/>
                </a:solidFill>
                <a:latin typeface="Inter"/>
                <a:ea typeface="Inter"/>
                <a:cs typeface="Inter"/>
                <a:sym typeface="Inter"/>
              </a:rPr>
              <a:t>Objective</a:t>
            </a:r>
            <a:endParaRPr sz="1800" b="1">
              <a:solidFill>
                <a:srgbClr val="3C4043"/>
              </a:solidFill>
              <a:latin typeface="Inter"/>
              <a:ea typeface="Inter"/>
              <a:cs typeface="Inter"/>
              <a:sym typeface="Inter"/>
            </a:endParaRPr>
          </a:p>
          <a:p>
            <a:pPr marL="0" marR="0" lvl="0" indent="0" algn="just" rtl="0">
              <a:spcBef>
                <a:spcPts val="0"/>
              </a:spcBef>
              <a:spcAft>
                <a:spcPts val="0"/>
              </a:spcAft>
              <a:buNone/>
            </a:pPr>
            <a:r>
              <a:rPr lang="en-GB" sz="1800" b="0" i="0">
                <a:solidFill>
                  <a:srgbClr val="3C4043"/>
                </a:solidFill>
                <a:latin typeface="Inter"/>
                <a:ea typeface="Inter"/>
                <a:cs typeface="Inter"/>
                <a:sym typeface="Inter"/>
              </a:rPr>
              <a:t>To </a:t>
            </a:r>
            <a:r>
              <a:rPr lang="en-GB" sz="1800">
                <a:solidFill>
                  <a:srgbClr val="3C4043"/>
                </a:solidFill>
                <a:latin typeface="Inter"/>
                <a:ea typeface="Inter"/>
                <a:cs typeface="Inter"/>
                <a:sym typeface="Inter"/>
              </a:rPr>
              <a:t>help companies predict </a:t>
            </a:r>
            <a:r>
              <a:rPr lang="en-GB" sz="1800" b="0" i="0">
                <a:solidFill>
                  <a:srgbClr val="3C4043"/>
                </a:solidFill>
                <a:latin typeface="Inter"/>
                <a:ea typeface="Inter"/>
                <a:cs typeface="Inter"/>
                <a:sym typeface="Inter"/>
              </a:rPr>
              <a:t>which customers are at high risk of churn.</a:t>
            </a:r>
            <a:endParaRPr sz="1100"/>
          </a:p>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366826" y="274350"/>
            <a:ext cx="5822700" cy="531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000" b="1">
                <a:latin typeface="Times New Roman"/>
                <a:ea typeface="Times New Roman"/>
                <a:cs typeface="Times New Roman"/>
                <a:sym typeface="Times New Roman"/>
              </a:rPr>
              <a:t>Collection of Data</a:t>
            </a:r>
            <a:endParaRPr sz="3000">
              <a:solidFill>
                <a:schemeClr val="dk1"/>
              </a:solidFill>
              <a:latin typeface="Times New Roman"/>
              <a:ea typeface="Times New Roman"/>
              <a:cs typeface="Times New Roman"/>
              <a:sym typeface="Times New Roman"/>
            </a:endParaRPr>
          </a:p>
        </p:txBody>
      </p:sp>
      <p:sp>
        <p:nvSpPr>
          <p:cNvPr id="163" name="Google Shape;163;p29"/>
          <p:cNvSpPr txBox="1"/>
          <p:nvPr/>
        </p:nvSpPr>
        <p:spPr>
          <a:xfrm>
            <a:off x="366825" y="1191775"/>
            <a:ext cx="7949100" cy="3840300"/>
          </a:xfrm>
          <a:prstGeom prst="rect">
            <a:avLst/>
          </a:prstGeom>
          <a:noFill/>
          <a:ln>
            <a:noFill/>
          </a:ln>
        </p:spPr>
        <p:txBody>
          <a:bodyPr spcFirstLastPara="1" wrap="square" lIns="68575" tIns="34275" rIns="68575" bIns="34275" anchor="t" anchorCtr="0">
            <a:spAutoFit/>
          </a:bodyPr>
          <a:lstStyle/>
          <a:p>
            <a:pPr marL="0" marR="0" lvl="0" indent="-114300" algn="just" rtl="0">
              <a:lnSpc>
                <a:spcPct val="115000"/>
              </a:lnSpc>
              <a:spcBef>
                <a:spcPts val="0"/>
              </a:spcBef>
              <a:spcAft>
                <a:spcPts val="0"/>
              </a:spcAft>
              <a:buClr>
                <a:srgbClr val="3C4043"/>
              </a:buClr>
              <a:buSzPts val="1800"/>
              <a:buFont typeface="Inter"/>
              <a:buChar char="•"/>
            </a:pPr>
            <a:r>
              <a:rPr lang="en-GB" sz="1800" i="0">
                <a:solidFill>
                  <a:srgbClr val="3C4043"/>
                </a:solidFill>
                <a:latin typeface="Inter"/>
                <a:ea typeface="Inter"/>
                <a:cs typeface="Inter"/>
                <a:sym typeface="Inter"/>
              </a:rPr>
              <a:t>Customers who left within the last month – the column is called Churn.</a:t>
            </a:r>
            <a:endParaRPr sz="1100">
              <a:latin typeface="Inter"/>
              <a:ea typeface="Inter"/>
              <a:cs typeface="Inter"/>
              <a:sym typeface="Inter"/>
            </a:endParaRPr>
          </a:p>
          <a:p>
            <a:pPr marL="0" marR="0" lvl="0" indent="-114300" algn="just" rtl="0">
              <a:lnSpc>
                <a:spcPct val="115000"/>
              </a:lnSpc>
              <a:spcBef>
                <a:spcPts val="0"/>
              </a:spcBef>
              <a:spcAft>
                <a:spcPts val="0"/>
              </a:spcAft>
              <a:buClr>
                <a:srgbClr val="3C4043"/>
              </a:buClr>
              <a:buSzPts val="1800"/>
              <a:buFont typeface="Inter"/>
              <a:buChar char="•"/>
            </a:pPr>
            <a:r>
              <a:rPr lang="en-GB" sz="1800" i="0">
                <a:solidFill>
                  <a:srgbClr val="3C4043"/>
                </a:solidFill>
                <a:latin typeface="Inter"/>
                <a:ea typeface="Inter"/>
                <a:cs typeface="Inter"/>
                <a:sym typeface="Inter"/>
              </a:rPr>
              <a:t>Services that each customer has signed up for – phone, multiple lines, internet, online security, online backup, device protection, tech support, and streaming TV and movies.</a:t>
            </a:r>
            <a:endParaRPr sz="1100">
              <a:latin typeface="Inter"/>
              <a:ea typeface="Inter"/>
              <a:cs typeface="Inter"/>
              <a:sym typeface="Inter"/>
            </a:endParaRPr>
          </a:p>
          <a:p>
            <a:pPr marL="0" marR="0" lvl="0" indent="-114300" algn="just" rtl="0">
              <a:lnSpc>
                <a:spcPct val="115000"/>
              </a:lnSpc>
              <a:spcBef>
                <a:spcPts val="0"/>
              </a:spcBef>
              <a:spcAft>
                <a:spcPts val="0"/>
              </a:spcAft>
              <a:buClr>
                <a:srgbClr val="3C4043"/>
              </a:buClr>
              <a:buSzPts val="1800"/>
              <a:buFont typeface="Inter"/>
              <a:buChar char="•"/>
            </a:pPr>
            <a:r>
              <a:rPr lang="en-GB" sz="1800" i="0">
                <a:solidFill>
                  <a:srgbClr val="3C4043"/>
                </a:solidFill>
                <a:latin typeface="Inter"/>
                <a:ea typeface="Inter"/>
                <a:cs typeface="Inter"/>
                <a:sym typeface="Inter"/>
              </a:rPr>
              <a:t>Customer account information – how long they’ve been a customer, contract, payment method, paperless billing, monthly charges, and total charges.</a:t>
            </a:r>
            <a:endParaRPr sz="1100">
              <a:latin typeface="Inter"/>
              <a:ea typeface="Inter"/>
              <a:cs typeface="Inter"/>
              <a:sym typeface="Inter"/>
            </a:endParaRPr>
          </a:p>
          <a:p>
            <a:pPr marL="0" marR="0" lvl="0" indent="-114300" algn="just" rtl="0">
              <a:lnSpc>
                <a:spcPct val="115000"/>
              </a:lnSpc>
              <a:spcBef>
                <a:spcPts val="0"/>
              </a:spcBef>
              <a:spcAft>
                <a:spcPts val="0"/>
              </a:spcAft>
              <a:buClr>
                <a:srgbClr val="3C4043"/>
              </a:buClr>
              <a:buSzPts val="1800"/>
              <a:buFont typeface="Inter"/>
              <a:buChar char="•"/>
            </a:pPr>
            <a:r>
              <a:rPr lang="en-GB" sz="1800" i="0">
                <a:solidFill>
                  <a:srgbClr val="3C4043"/>
                </a:solidFill>
                <a:latin typeface="Inter"/>
                <a:ea typeface="Inter"/>
                <a:cs typeface="Inter"/>
                <a:sym typeface="Inter"/>
              </a:rPr>
              <a:t>Demographic info about customers – gender, age range, and if they have partners and dependents.</a:t>
            </a:r>
            <a:endParaRPr sz="1800">
              <a:solidFill>
                <a:srgbClr val="3C4043"/>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GB" sz="18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https://www.kaggle.com/datasets/blastchar/telco-customer-churn</a:t>
            </a:r>
            <a:endParaRPr sz="1800" u="sng">
              <a:solidFill>
                <a:srgbClr val="1155CC"/>
              </a:solidFill>
              <a:latin typeface="Times New Roman"/>
              <a:ea typeface="Times New Roman"/>
              <a:cs typeface="Times New Roman"/>
              <a:sym typeface="Times New Roman"/>
            </a:endParaRPr>
          </a:p>
          <a:p>
            <a:pPr marL="0" marR="0" lvl="0" indent="0" algn="just" rtl="0">
              <a:lnSpc>
                <a:spcPct val="115000"/>
              </a:lnSpc>
              <a:spcBef>
                <a:spcPts val="1200"/>
              </a:spcBef>
              <a:spcAft>
                <a:spcPts val="0"/>
              </a:spcAft>
              <a:buNone/>
            </a:pPr>
            <a:endParaRPr sz="1800">
              <a:solidFill>
                <a:srgbClr val="3C4043"/>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body" idx="1"/>
          </p:nvPr>
        </p:nvSpPr>
        <p:spPr>
          <a:xfrm>
            <a:off x="480829" y="397118"/>
            <a:ext cx="8003400" cy="617100"/>
          </a:xfrm>
          <a:prstGeom prst="rect">
            <a:avLst/>
          </a:prstGeom>
          <a:noFill/>
          <a:ln>
            <a:noFill/>
          </a:ln>
        </p:spPr>
        <p:txBody>
          <a:bodyPr spcFirstLastPara="1" wrap="square" lIns="68575" tIns="34275" rIns="68575" bIns="34275" anchor="ctr" anchorCtr="0">
            <a:normAutofit/>
          </a:bodyPr>
          <a:lstStyle/>
          <a:p>
            <a:pPr marL="0" lvl="0" indent="0" algn="l" rtl="0">
              <a:lnSpc>
                <a:spcPct val="110000"/>
              </a:lnSpc>
              <a:spcBef>
                <a:spcPts val="0"/>
              </a:spcBef>
              <a:spcAft>
                <a:spcPts val="0"/>
              </a:spcAft>
              <a:buClr>
                <a:srgbClr val="000000"/>
              </a:buClr>
              <a:buSzPts val="3300"/>
              <a:buNone/>
            </a:pPr>
            <a:r>
              <a:rPr lang="en-GB" sz="3000" b="1" i="0">
                <a:solidFill>
                  <a:srgbClr val="000000"/>
                </a:solidFill>
                <a:latin typeface="Times New Roman"/>
                <a:ea typeface="Times New Roman"/>
                <a:cs typeface="Times New Roman"/>
                <a:sym typeface="Times New Roman"/>
              </a:rPr>
              <a:t>Data Flow</a:t>
            </a:r>
            <a:endParaRPr sz="3000" i="0">
              <a:latin typeface="Times New Roman"/>
              <a:ea typeface="Times New Roman"/>
              <a:cs typeface="Times New Roman"/>
              <a:sym typeface="Times New Roman"/>
            </a:endParaRPr>
          </a:p>
        </p:txBody>
      </p:sp>
      <p:sp>
        <p:nvSpPr>
          <p:cNvPr id="169" name="Google Shape;169;p30"/>
          <p:cNvSpPr txBox="1"/>
          <p:nvPr/>
        </p:nvSpPr>
        <p:spPr>
          <a:xfrm>
            <a:off x="480825" y="1187700"/>
            <a:ext cx="7721100" cy="3394500"/>
          </a:xfrm>
          <a:prstGeom prst="rect">
            <a:avLst/>
          </a:prstGeom>
          <a:noFill/>
          <a:ln>
            <a:noFill/>
          </a:ln>
        </p:spPr>
        <p:txBody>
          <a:bodyPr spcFirstLastPara="1" wrap="square" lIns="91425" tIns="91425" rIns="91425" bIns="91425" anchor="t" anchorCtr="0">
            <a:noAutofit/>
          </a:bodyPr>
          <a:lstStyle/>
          <a:p>
            <a:pPr marL="457200" lvl="0" indent="-361950" algn="just" rtl="0">
              <a:spcBef>
                <a:spcPts val="0"/>
              </a:spcBef>
              <a:spcAft>
                <a:spcPts val="0"/>
              </a:spcAft>
              <a:buClr>
                <a:srgbClr val="262626"/>
              </a:buClr>
              <a:buSzPts val="2100"/>
              <a:buFont typeface="Inter"/>
              <a:buChar char="●"/>
            </a:pPr>
            <a:r>
              <a:rPr lang="en-GB" sz="2100">
                <a:solidFill>
                  <a:srgbClr val="262626"/>
                </a:solidFill>
                <a:latin typeface="Inter"/>
                <a:ea typeface="Inter"/>
                <a:cs typeface="Inter"/>
                <a:sym typeface="Inter"/>
              </a:rPr>
              <a:t>Exploring the Data</a:t>
            </a:r>
            <a:endParaRPr sz="2100">
              <a:solidFill>
                <a:srgbClr val="262626"/>
              </a:solidFill>
              <a:latin typeface="Inter"/>
              <a:ea typeface="Inter"/>
              <a:cs typeface="Inter"/>
              <a:sym typeface="Inter"/>
            </a:endParaRPr>
          </a:p>
          <a:p>
            <a:pPr marL="457200" lvl="0" indent="-361950" algn="just" rtl="0">
              <a:spcBef>
                <a:spcPts val="0"/>
              </a:spcBef>
              <a:spcAft>
                <a:spcPts val="0"/>
              </a:spcAft>
              <a:buClr>
                <a:srgbClr val="262626"/>
              </a:buClr>
              <a:buSzPts val="2100"/>
              <a:buFont typeface="Inter"/>
              <a:buChar char="●"/>
            </a:pPr>
            <a:r>
              <a:rPr lang="en-GB" sz="2100">
                <a:solidFill>
                  <a:srgbClr val="262626"/>
                </a:solidFill>
                <a:latin typeface="Inter"/>
                <a:ea typeface="Inter"/>
                <a:cs typeface="Inter"/>
                <a:sym typeface="Inter"/>
              </a:rPr>
              <a:t>Feature Engineering </a:t>
            </a:r>
            <a:endParaRPr sz="2100">
              <a:solidFill>
                <a:srgbClr val="262626"/>
              </a:solidFill>
              <a:latin typeface="Inter"/>
              <a:ea typeface="Inter"/>
              <a:cs typeface="Inter"/>
              <a:sym typeface="Inter"/>
            </a:endParaRPr>
          </a:p>
          <a:p>
            <a:pPr marL="457200" lvl="0" indent="-361950" algn="just" rtl="0">
              <a:spcBef>
                <a:spcPts val="0"/>
              </a:spcBef>
              <a:spcAft>
                <a:spcPts val="0"/>
              </a:spcAft>
              <a:buClr>
                <a:srgbClr val="262626"/>
              </a:buClr>
              <a:buSzPts val="2100"/>
              <a:buFont typeface="Inter"/>
              <a:buChar char="●"/>
            </a:pPr>
            <a:r>
              <a:rPr lang="en-GB" sz="2100">
                <a:solidFill>
                  <a:srgbClr val="262626"/>
                </a:solidFill>
                <a:latin typeface="Inter"/>
                <a:ea typeface="Inter"/>
                <a:cs typeface="Inter"/>
                <a:sym typeface="Inter"/>
              </a:rPr>
              <a:t>Model Building </a:t>
            </a:r>
            <a:endParaRPr sz="2100">
              <a:solidFill>
                <a:srgbClr val="262626"/>
              </a:solidFill>
              <a:latin typeface="Inter"/>
              <a:ea typeface="Inter"/>
              <a:cs typeface="Inter"/>
              <a:sym typeface="Inter"/>
            </a:endParaRPr>
          </a:p>
          <a:p>
            <a:pPr marL="457200" lvl="0" indent="-361950" algn="just" rtl="0">
              <a:spcBef>
                <a:spcPts val="0"/>
              </a:spcBef>
              <a:spcAft>
                <a:spcPts val="0"/>
              </a:spcAft>
              <a:buClr>
                <a:srgbClr val="262626"/>
              </a:buClr>
              <a:buSzPts val="2100"/>
              <a:buFont typeface="Inter"/>
              <a:buChar char="●"/>
            </a:pPr>
            <a:r>
              <a:rPr lang="en-GB" sz="2100">
                <a:solidFill>
                  <a:srgbClr val="262626"/>
                </a:solidFill>
                <a:latin typeface="Inter"/>
                <a:ea typeface="Inter"/>
                <a:cs typeface="Inter"/>
                <a:sym typeface="Inter"/>
              </a:rPr>
              <a:t>Hyperparameter Tuning </a:t>
            </a:r>
            <a:endParaRPr sz="2100">
              <a:solidFill>
                <a:srgbClr val="262626"/>
              </a:solidFill>
              <a:latin typeface="Inter"/>
              <a:ea typeface="Inter"/>
              <a:cs typeface="Inter"/>
              <a:sym typeface="Inter"/>
            </a:endParaRPr>
          </a:p>
          <a:p>
            <a:pPr marL="457200" lvl="0" indent="-361950" algn="just" rtl="0">
              <a:spcBef>
                <a:spcPts val="0"/>
              </a:spcBef>
              <a:spcAft>
                <a:spcPts val="0"/>
              </a:spcAft>
              <a:buClr>
                <a:srgbClr val="262626"/>
              </a:buClr>
              <a:buSzPts val="2100"/>
              <a:buFont typeface="Inter"/>
              <a:buChar char="●"/>
            </a:pPr>
            <a:r>
              <a:rPr lang="en-GB" sz="2100">
                <a:solidFill>
                  <a:srgbClr val="262626"/>
                </a:solidFill>
                <a:latin typeface="Inter"/>
                <a:ea typeface="Inter"/>
                <a:cs typeface="Inter"/>
                <a:sym typeface="Inter"/>
              </a:rPr>
              <a:t>Model Comparison </a:t>
            </a:r>
            <a:endParaRPr sz="2100">
              <a:solidFill>
                <a:srgbClr val="262626"/>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p:nvPr/>
        </p:nvSpPr>
        <p:spPr>
          <a:xfrm>
            <a:off x="301538" y="385294"/>
            <a:ext cx="8712000" cy="531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000" b="1">
                <a:solidFill>
                  <a:srgbClr val="000000"/>
                </a:solidFill>
                <a:latin typeface="Times New Roman"/>
                <a:ea typeface="Times New Roman"/>
                <a:cs typeface="Times New Roman"/>
                <a:sym typeface="Times New Roman"/>
              </a:rPr>
              <a:t>ML Pipeline</a:t>
            </a:r>
            <a:endParaRPr sz="3000">
              <a:solidFill>
                <a:schemeClr val="dk1"/>
              </a:solidFill>
              <a:latin typeface="Times New Roman"/>
              <a:ea typeface="Times New Roman"/>
              <a:cs typeface="Times New Roman"/>
              <a:sym typeface="Times New Roman"/>
            </a:endParaRPr>
          </a:p>
        </p:txBody>
      </p:sp>
      <p:pic>
        <p:nvPicPr>
          <p:cNvPr id="176" name="Google Shape;176;p31"/>
          <p:cNvPicPr preferRelativeResize="0"/>
          <p:nvPr/>
        </p:nvPicPr>
        <p:blipFill rotWithShape="1">
          <a:blip r:embed="rId3">
            <a:alphaModFix/>
          </a:blip>
          <a:srcRect/>
          <a:stretch/>
        </p:blipFill>
        <p:spPr>
          <a:xfrm>
            <a:off x="468687" y="1889930"/>
            <a:ext cx="8377732" cy="136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p:nvPr/>
        </p:nvSpPr>
        <p:spPr>
          <a:xfrm>
            <a:off x="163500" y="818550"/>
            <a:ext cx="8817000" cy="3506400"/>
          </a:xfrm>
          <a:prstGeom prst="rect">
            <a:avLst/>
          </a:prstGeom>
          <a:noFill/>
          <a:ln>
            <a:noFill/>
          </a:ln>
        </p:spPr>
        <p:txBody>
          <a:bodyPr spcFirstLastPara="1" wrap="square" lIns="68575" tIns="34275" rIns="68575" bIns="34275" anchor="t" anchorCtr="0">
            <a:spAutoFit/>
          </a:bodyPr>
          <a:lstStyle/>
          <a:p>
            <a:pPr marL="254000" marR="0" lvl="0" indent="-254000" algn="l" rtl="0">
              <a:lnSpc>
                <a:spcPct val="115000"/>
              </a:lnSpc>
              <a:spcBef>
                <a:spcPts val="0"/>
              </a:spcBef>
              <a:spcAft>
                <a:spcPts val="0"/>
              </a:spcAft>
              <a:buClr>
                <a:schemeClr val="dk1"/>
              </a:buClr>
              <a:buSzPts val="1400"/>
              <a:buFont typeface="Arial"/>
              <a:buAutoNum type="arabicParenR"/>
            </a:pPr>
            <a:r>
              <a:rPr lang="en-GB" sz="1400" b="1" u="none" strike="noStrike">
                <a:solidFill>
                  <a:schemeClr val="dk1"/>
                </a:solidFill>
                <a:latin typeface="Times New Roman"/>
                <a:ea typeface="Times New Roman"/>
                <a:cs typeface="Times New Roman"/>
                <a:sym typeface="Times New Roman"/>
              </a:rPr>
              <a:t>Logistic : </a:t>
            </a:r>
            <a:endParaRPr sz="1400" u="none" strike="noStrike" dirty="0">
              <a:solidFill>
                <a:schemeClr val="dk1"/>
              </a:solidFill>
              <a:latin typeface="Arial"/>
              <a:ea typeface="Arial"/>
              <a:cs typeface="Arial"/>
              <a:sym typeface="Arial"/>
            </a:endParaRPr>
          </a:p>
          <a:p>
            <a:pPr marL="342900" marR="0" lvl="0" indent="0" algn="just" rtl="0">
              <a:lnSpc>
                <a:spcPct val="115000"/>
              </a:lnSpc>
              <a:spcBef>
                <a:spcPts val="0"/>
              </a:spcBef>
              <a:spcAft>
                <a:spcPts val="0"/>
              </a:spcAft>
              <a:buNone/>
            </a:pPr>
            <a:r>
              <a:rPr lang="en-GB" sz="1400" dirty="0">
                <a:solidFill>
                  <a:schemeClr val="dk1"/>
                </a:solidFill>
                <a:latin typeface="Times New Roman"/>
                <a:ea typeface="Times New Roman"/>
                <a:cs typeface="Times New Roman"/>
                <a:sym typeface="Times New Roman"/>
              </a:rPr>
              <a:t>It is a widely known model when it comes to binary classification. The probability of customer attrition can be easily predicted using various features listed above. This regression technique is simple, efficient and predicts the probability for each class.  </a:t>
            </a:r>
            <a:endParaRPr sz="1400" dirty="0">
              <a:solidFill>
                <a:schemeClr val="dk1"/>
              </a:solidFill>
              <a:latin typeface="Arial"/>
              <a:ea typeface="Arial"/>
              <a:cs typeface="Arial"/>
              <a:sym typeface="Arial"/>
            </a:endParaRPr>
          </a:p>
          <a:p>
            <a:pPr marL="0" marR="0" lvl="0" indent="0" algn="just" rtl="0">
              <a:lnSpc>
                <a:spcPct val="115000"/>
              </a:lnSpc>
              <a:spcBef>
                <a:spcPts val="0"/>
              </a:spcBef>
              <a:spcAft>
                <a:spcPts val="0"/>
              </a:spcAft>
              <a:buNone/>
            </a:pPr>
            <a:r>
              <a:rPr lang="en-GB" sz="1400" dirty="0">
                <a:solidFill>
                  <a:schemeClr val="dk1"/>
                </a:solidFill>
                <a:latin typeface="Times New Roman"/>
                <a:ea typeface="Times New Roman"/>
                <a:cs typeface="Times New Roman"/>
                <a:sym typeface="Times New Roman"/>
              </a:rPr>
              <a:t> </a:t>
            </a:r>
            <a:endParaRPr sz="1400" dirty="0">
              <a:solidFill>
                <a:schemeClr val="dk1"/>
              </a:solidFill>
              <a:latin typeface="Arial"/>
              <a:ea typeface="Arial"/>
              <a:cs typeface="Arial"/>
              <a:sym typeface="Arial"/>
            </a:endParaRPr>
          </a:p>
          <a:p>
            <a:pPr marL="0" marR="0" lvl="0" indent="0" algn="just" rtl="0">
              <a:lnSpc>
                <a:spcPct val="115000"/>
              </a:lnSpc>
              <a:spcBef>
                <a:spcPts val="0"/>
              </a:spcBef>
              <a:spcAft>
                <a:spcPts val="0"/>
              </a:spcAft>
              <a:buNone/>
            </a:pPr>
            <a:r>
              <a:rPr lang="en-GB" sz="1400" b="1" u="none" strike="noStrike" dirty="0">
                <a:solidFill>
                  <a:schemeClr val="dk1"/>
                </a:solidFill>
                <a:latin typeface="Times New Roman"/>
                <a:ea typeface="Times New Roman"/>
                <a:cs typeface="Times New Roman"/>
                <a:sym typeface="Times New Roman"/>
              </a:rPr>
              <a:t>2)   Random Forest: </a:t>
            </a:r>
            <a:endParaRPr sz="1400" u="none" strike="noStrike" dirty="0">
              <a:solidFill>
                <a:schemeClr val="dk1"/>
              </a:solidFill>
              <a:latin typeface="Arial"/>
              <a:ea typeface="Arial"/>
              <a:cs typeface="Arial"/>
              <a:sym typeface="Arial"/>
            </a:endParaRPr>
          </a:p>
          <a:p>
            <a:pPr marL="342900" marR="0" lvl="0" indent="0" algn="just" rtl="0">
              <a:lnSpc>
                <a:spcPct val="115000"/>
              </a:lnSpc>
              <a:spcBef>
                <a:spcPts val="0"/>
              </a:spcBef>
              <a:spcAft>
                <a:spcPts val="0"/>
              </a:spcAft>
              <a:buNone/>
            </a:pPr>
            <a:r>
              <a:rPr lang="en-GB" sz="1400" dirty="0">
                <a:solidFill>
                  <a:schemeClr val="dk1"/>
                </a:solidFill>
                <a:latin typeface="Times New Roman"/>
                <a:ea typeface="Times New Roman"/>
                <a:cs typeface="Times New Roman"/>
                <a:sym typeface="Times New Roman"/>
              </a:rPr>
              <a:t>It is an ensemble learning method that builds numerous decision trees while training and gives the mode of classes of the individual trees as output. </a:t>
            </a:r>
            <a:r>
              <a:rPr lang="en-GB" sz="1400" dirty="0" err="1">
                <a:solidFill>
                  <a:schemeClr val="dk1"/>
                </a:solidFill>
                <a:latin typeface="Times New Roman"/>
                <a:ea typeface="Times New Roman"/>
                <a:cs typeface="Times New Roman"/>
                <a:sym typeface="Times New Roman"/>
              </a:rPr>
              <a:t>Randomforest</a:t>
            </a:r>
            <a:r>
              <a:rPr lang="en-GB" sz="1400" dirty="0">
                <a:solidFill>
                  <a:schemeClr val="dk1"/>
                </a:solidFill>
                <a:latin typeface="Times New Roman"/>
                <a:ea typeface="Times New Roman"/>
                <a:cs typeface="Times New Roman"/>
                <a:sym typeface="Times New Roman"/>
              </a:rPr>
              <a:t> models can handle large amounts of data and can efficiently handle complex relationships between the features and the target variable.</a:t>
            </a:r>
            <a:endParaRPr sz="1400" dirty="0">
              <a:solidFill>
                <a:schemeClr val="dk1"/>
              </a:solidFill>
              <a:latin typeface="Arial"/>
              <a:ea typeface="Arial"/>
              <a:cs typeface="Arial"/>
              <a:sym typeface="Arial"/>
            </a:endParaRPr>
          </a:p>
          <a:p>
            <a:pPr marL="342900" marR="0" lvl="0" indent="0" algn="just" rtl="0">
              <a:lnSpc>
                <a:spcPct val="115000"/>
              </a:lnSpc>
              <a:spcBef>
                <a:spcPts val="0"/>
              </a:spcBef>
              <a:spcAft>
                <a:spcPts val="0"/>
              </a:spcAft>
              <a:buNone/>
            </a:pPr>
            <a:r>
              <a:rPr lang="en-GB" sz="1400" dirty="0">
                <a:solidFill>
                  <a:schemeClr val="dk1"/>
                </a:solidFill>
                <a:latin typeface="Times New Roman"/>
                <a:ea typeface="Times New Roman"/>
                <a:cs typeface="Times New Roman"/>
                <a:sym typeface="Times New Roman"/>
              </a:rPr>
              <a:t> </a:t>
            </a:r>
            <a:endParaRPr sz="1400" dirty="0">
              <a:solidFill>
                <a:schemeClr val="dk1"/>
              </a:solidFill>
              <a:latin typeface="Arial"/>
              <a:ea typeface="Arial"/>
              <a:cs typeface="Arial"/>
              <a:sym typeface="Arial"/>
            </a:endParaRPr>
          </a:p>
          <a:p>
            <a:pPr marL="0" marR="0" lvl="0" indent="0" algn="just" rtl="0">
              <a:lnSpc>
                <a:spcPct val="115000"/>
              </a:lnSpc>
              <a:spcBef>
                <a:spcPts val="0"/>
              </a:spcBef>
              <a:spcAft>
                <a:spcPts val="0"/>
              </a:spcAft>
              <a:buNone/>
            </a:pPr>
            <a:r>
              <a:rPr lang="en-GB" sz="1400" b="1" u="none" strike="noStrike" dirty="0">
                <a:solidFill>
                  <a:schemeClr val="dk1"/>
                </a:solidFill>
                <a:latin typeface="Times New Roman"/>
                <a:ea typeface="Times New Roman"/>
                <a:cs typeface="Times New Roman"/>
                <a:sym typeface="Times New Roman"/>
              </a:rPr>
              <a:t>3)   </a:t>
            </a:r>
            <a:r>
              <a:rPr lang="en-GB" sz="1400" b="1" u="none" strike="noStrike" dirty="0" err="1">
                <a:solidFill>
                  <a:schemeClr val="dk1"/>
                </a:solidFill>
                <a:latin typeface="Times New Roman"/>
                <a:ea typeface="Times New Roman"/>
                <a:cs typeface="Times New Roman"/>
                <a:sym typeface="Times New Roman"/>
              </a:rPr>
              <a:t>XGBoost</a:t>
            </a:r>
            <a:r>
              <a:rPr lang="en-GB" sz="1400" b="1" u="none" strike="noStrike" dirty="0">
                <a:solidFill>
                  <a:schemeClr val="dk1"/>
                </a:solidFill>
                <a:latin typeface="Times New Roman"/>
                <a:ea typeface="Times New Roman"/>
                <a:cs typeface="Times New Roman"/>
                <a:sym typeface="Times New Roman"/>
              </a:rPr>
              <a:t>:</a:t>
            </a:r>
            <a:endParaRPr sz="1400" u="none" strike="noStrike" dirty="0">
              <a:solidFill>
                <a:schemeClr val="dk1"/>
              </a:solidFill>
              <a:latin typeface="Arial"/>
              <a:ea typeface="Arial"/>
              <a:cs typeface="Arial"/>
              <a:sym typeface="Arial"/>
            </a:endParaRPr>
          </a:p>
          <a:p>
            <a:pPr marL="342900" marR="0" lvl="0" indent="0" algn="just" rtl="0">
              <a:lnSpc>
                <a:spcPct val="115000"/>
              </a:lnSpc>
              <a:spcBef>
                <a:spcPts val="0"/>
              </a:spcBef>
              <a:spcAft>
                <a:spcPts val="0"/>
              </a:spcAft>
              <a:buNone/>
            </a:pPr>
            <a:r>
              <a:rPr lang="en-GB" sz="1400" dirty="0">
                <a:solidFill>
                  <a:schemeClr val="dk1"/>
                </a:solidFill>
                <a:latin typeface="Times New Roman"/>
                <a:ea typeface="Times New Roman"/>
                <a:cs typeface="Times New Roman"/>
                <a:sym typeface="Times New Roman"/>
              </a:rPr>
              <a:t>It sequentially builds a series of decision trees, where each tree attempts to correct the errors of the previous ones.</a:t>
            </a:r>
            <a:endParaRPr sz="1400" dirty="0">
              <a:solidFill>
                <a:schemeClr val="dk1"/>
              </a:solidFill>
              <a:latin typeface="Arial"/>
              <a:ea typeface="Arial"/>
              <a:cs typeface="Arial"/>
              <a:sym typeface="Arial"/>
            </a:endParaRPr>
          </a:p>
          <a:p>
            <a:pPr marL="342900" marR="0" lvl="0" indent="0" algn="just" rtl="0">
              <a:lnSpc>
                <a:spcPct val="115000"/>
              </a:lnSpc>
              <a:spcBef>
                <a:spcPts val="0"/>
              </a:spcBef>
              <a:spcAft>
                <a:spcPts val="0"/>
              </a:spcAft>
              <a:buNone/>
            </a:pPr>
            <a:r>
              <a:rPr lang="en-GB" sz="1400" dirty="0">
                <a:solidFill>
                  <a:schemeClr val="dk1"/>
                </a:solidFill>
                <a:latin typeface="Times New Roman"/>
                <a:ea typeface="Times New Roman"/>
                <a:cs typeface="Times New Roman"/>
                <a:sym typeface="Times New Roman"/>
              </a:rPr>
              <a:t>This model builds a series of decision trees and each tree corrects the errors of the previous tree. It is a powerful and robust model which is effective in predictive </a:t>
            </a:r>
            <a:r>
              <a:rPr lang="en-GB" sz="1400" dirty="0" err="1">
                <a:solidFill>
                  <a:schemeClr val="dk1"/>
                </a:solidFill>
                <a:latin typeface="Times New Roman"/>
                <a:ea typeface="Times New Roman"/>
                <a:cs typeface="Times New Roman"/>
                <a:sym typeface="Times New Roman"/>
              </a:rPr>
              <a:t>modeling</a:t>
            </a:r>
            <a:r>
              <a:rPr lang="en-GB" sz="1400" dirty="0">
                <a:solidFill>
                  <a:schemeClr val="dk1"/>
                </a:solidFill>
                <a:latin typeface="Times New Roman"/>
                <a:ea typeface="Times New Roman"/>
                <a:cs typeface="Times New Roman"/>
                <a:sym typeface="Times New Roman"/>
              </a:rPr>
              <a:t> tasks such as customer churn rate. </a:t>
            </a:r>
            <a:endParaRPr sz="1400" dirty="0">
              <a:solidFill>
                <a:schemeClr val="dk1"/>
              </a:solidFill>
              <a:latin typeface="Arial"/>
              <a:ea typeface="Arial"/>
              <a:cs typeface="Arial"/>
              <a:sym typeface="Arial"/>
            </a:endParaRPr>
          </a:p>
        </p:txBody>
      </p:sp>
      <p:sp>
        <p:nvSpPr>
          <p:cNvPr id="182" name="Google Shape;182;p32"/>
          <p:cNvSpPr txBox="1"/>
          <p:nvPr/>
        </p:nvSpPr>
        <p:spPr>
          <a:xfrm>
            <a:off x="271130" y="191386"/>
            <a:ext cx="6048596" cy="4385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a:solidFill>
                  <a:schemeClr val="dk1"/>
                </a:solidFill>
                <a:latin typeface="Times New Roman"/>
                <a:ea typeface="Times New Roman"/>
                <a:cs typeface="Times New Roman"/>
                <a:sym typeface="Times New Roman"/>
              </a:rPr>
              <a:t>Classification Models</a:t>
            </a:r>
            <a:endParaRPr sz="1100"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p:nvPr/>
        </p:nvSpPr>
        <p:spPr>
          <a:xfrm>
            <a:off x="354862" y="211322"/>
            <a:ext cx="7495953" cy="530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000">
                <a:solidFill>
                  <a:schemeClr val="dk1"/>
                </a:solidFill>
                <a:latin typeface="Times New Roman"/>
                <a:ea typeface="Times New Roman"/>
                <a:cs typeface="Times New Roman"/>
                <a:sym typeface="Times New Roman"/>
              </a:rPr>
              <a:t>Results </a:t>
            </a:r>
            <a:endParaRPr sz="1100"/>
          </a:p>
        </p:txBody>
      </p:sp>
      <p:pic>
        <p:nvPicPr>
          <p:cNvPr id="188" name="Google Shape;188;p33"/>
          <p:cNvPicPr preferRelativeResize="0"/>
          <p:nvPr/>
        </p:nvPicPr>
        <p:blipFill>
          <a:blip r:embed="rId3">
            <a:alphaModFix/>
          </a:blip>
          <a:stretch>
            <a:fillRect/>
          </a:stretch>
        </p:blipFill>
        <p:spPr>
          <a:xfrm>
            <a:off x="152400" y="1105950"/>
            <a:ext cx="4316800" cy="2931601"/>
          </a:xfrm>
          <a:prstGeom prst="rect">
            <a:avLst/>
          </a:prstGeom>
          <a:noFill/>
          <a:ln>
            <a:noFill/>
          </a:ln>
        </p:spPr>
      </p:pic>
      <p:pic>
        <p:nvPicPr>
          <p:cNvPr id="189" name="Google Shape;189;p33"/>
          <p:cNvPicPr preferRelativeResize="0"/>
          <p:nvPr/>
        </p:nvPicPr>
        <p:blipFill>
          <a:blip r:embed="rId4">
            <a:alphaModFix/>
          </a:blip>
          <a:stretch>
            <a:fillRect/>
          </a:stretch>
        </p:blipFill>
        <p:spPr>
          <a:xfrm>
            <a:off x="4834825" y="1105949"/>
            <a:ext cx="4419601" cy="2789307"/>
          </a:xfrm>
          <a:prstGeom prst="rect">
            <a:avLst/>
          </a:prstGeom>
          <a:noFill/>
          <a:ln>
            <a:noFill/>
          </a:ln>
        </p:spPr>
      </p:pic>
      <p:sp>
        <p:nvSpPr>
          <p:cNvPr id="190" name="Google Shape;190;p33"/>
          <p:cNvSpPr txBox="1"/>
          <p:nvPr/>
        </p:nvSpPr>
        <p:spPr>
          <a:xfrm>
            <a:off x="987925" y="4258975"/>
            <a:ext cx="2101200" cy="5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262626"/>
                </a:solidFill>
                <a:latin typeface="Times New Roman"/>
                <a:ea typeface="Times New Roman"/>
                <a:cs typeface="Times New Roman"/>
                <a:sym typeface="Times New Roman"/>
              </a:rPr>
              <a:t>Before Tuning</a:t>
            </a:r>
            <a:endParaRPr sz="1800" b="1">
              <a:solidFill>
                <a:srgbClr val="262626"/>
              </a:solidFill>
              <a:latin typeface="Times New Roman"/>
              <a:ea typeface="Times New Roman"/>
              <a:cs typeface="Times New Roman"/>
              <a:sym typeface="Times New Roman"/>
            </a:endParaRPr>
          </a:p>
        </p:txBody>
      </p:sp>
      <p:sp>
        <p:nvSpPr>
          <p:cNvPr id="191" name="Google Shape;191;p33"/>
          <p:cNvSpPr txBox="1"/>
          <p:nvPr/>
        </p:nvSpPr>
        <p:spPr>
          <a:xfrm>
            <a:off x="6194150" y="4258975"/>
            <a:ext cx="2258100" cy="5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262626"/>
                </a:solidFill>
                <a:latin typeface="Times New Roman"/>
                <a:ea typeface="Times New Roman"/>
                <a:cs typeface="Times New Roman"/>
                <a:sym typeface="Times New Roman"/>
              </a:rPr>
              <a:t>After Tuning</a:t>
            </a:r>
            <a:endParaRPr sz="1800" b="1">
              <a:solidFill>
                <a:srgbClr val="262626"/>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p:nvPr/>
        </p:nvSpPr>
        <p:spPr>
          <a:xfrm>
            <a:off x="283092" y="86146"/>
            <a:ext cx="7017600" cy="746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000">
                <a:solidFill>
                  <a:schemeClr val="dk1"/>
                </a:solidFill>
                <a:latin typeface="Times New Roman"/>
                <a:ea typeface="Times New Roman"/>
                <a:cs typeface="Times New Roman"/>
                <a:sym typeface="Times New Roman"/>
              </a:rPr>
              <a:t>Results</a:t>
            </a:r>
            <a:endParaRPr sz="1100"/>
          </a:p>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pic>
        <p:nvPicPr>
          <p:cNvPr id="197" name="Google Shape;197;p34"/>
          <p:cNvPicPr preferRelativeResize="0"/>
          <p:nvPr/>
        </p:nvPicPr>
        <p:blipFill>
          <a:blip r:embed="rId3">
            <a:alphaModFix/>
          </a:blip>
          <a:stretch>
            <a:fillRect/>
          </a:stretch>
        </p:blipFill>
        <p:spPr>
          <a:xfrm>
            <a:off x="152400" y="754125"/>
            <a:ext cx="4419602" cy="3865025"/>
          </a:xfrm>
          <a:prstGeom prst="rect">
            <a:avLst/>
          </a:prstGeom>
          <a:noFill/>
          <a:ln>
            <a:noFill/>
          </a:ln>
        </p:spPr>
      </p:pic>
      <p:pic>
        <p:nvPicPr>
          <p:cNvPr id="198" name="Google Shape;198;p34"/>
          <p:cNvPicPr preferRelativeResize="0"/>
          <p:nvPr/>
        </p:nvPicPr>
        <p:blipFill>
          <a:blip r:embed="rId4">
            <a:alphaModFix/>
          </a:blip>
          <a:stretch>
            <a:fillRect/>
          </a:stretch>
        </p:blipFill>
        <p:spPr>
          <a:xfrm>
            <a:off x="4724400" y="754125"/>
            <a:ext cx="4419602" cy="3865025"/>
          </a:xfrm>
          <a:prstGeom prst="rect">
            <a:avLst/>
          </a:prstGeom>
          <a:noFill/>
          <a:ln>
            <a:noFill/>
          </a:ln>
        </p:spPr>
      </p:pic>
      <p:sp>
        <p:nvSpPr>
          <p:cNvPr id="199" name="Google Shape;199;p34"/>
          <p:cNvSpPr txBox="1"/>
          <p:nvPr/>
        </p:nvSpPr>
        <p:spPr>
          <a:xfrm>
            <a:off x="1505450" y="4660100"/>
            <a:ext cx="23835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b="1">
                <a:solidFill>
                  <a:srgbClr val="262626"/>
                </a:solidFill>
                <a:latin typeface="Times New Roman"/>
                <a:ea typeface="Times New Roman"/>
                <a:cs typeface="Times New Roman"/>
                <a:sym typeface="Times New Roman"/>
              </a:rPr>
              <a:t>Before Tuning</a:t>
            </a:r>
            <a:endParaRPr sz="1500">
              <a:solidFill>
                <a:srgbClr val="262626"/>
              </a:solidFill>
              <a:latin typeface="Avenir"/>
              <a:ea typeface="Avenir"/>
              <a:cs typeface="Avenir"/>
              <a:sym typeface="Avenir"/>
            </a:endParaRPr>
          </a:p>
        </p:txBody>
      </p:sp>
      <p:sp>
        <p:nvSpPr>
          <p:cNvPr id="200" name="Google Shape;200;p34"/>
          <p:cNvSpPr txBox="1"/>
          <p:nvPr/>
        </p:nvSpPr>
        <p:spPr>
          <a:xfrm>
            <a:off x="6209825" y="4619150"/>
            <a:ext cx="23052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b="1">
                <a:solidFill>
                  <a:srgbClr val="262626"/>
                </a:solidFill>
                <a:latin typeface="Times New Roman"/>
                <a:ea typeface="Times New Roman"/>
                <a:cs typeface="Times New Roman"/>
                <a:sym typeface="Times New Roman"/>
              </a:rPr>
              <a:t>After Tuning</a:t>
            </a:r>
            <a:endParaRPr sz="1500">
              <a:solidFill>
                <a:srgbClr val="262626"/>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p:nvPr/>
        </p:nvSpPr>
        <p:spPr>
          <a:xfrm>
            <a:off x="282275" y="345000"/>
            <a:ext cx="8342400" cy="456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3000" b="1" u="sng">
                <a:solidFill>
                  <a:schemeClr val="dk1"/>
                </a:solidFill>
                <a:latin typeface="Times New Roman"/>
                <a:ea typeface="Times New Roman"/>
                <a:cs typeface="Times New Roman"/>
                <a:sym typeface="Times New Roman"/>
              </a:rPr>
              <a:t>References:</a:t>
            </a:r>
            <a:endParaRPr sz="3000" b="1" u="sng">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2400" b="1" u="sng">
                <a:solidFill>
                  <a:schemeClr val="dk1"/>
                </a:solidFill>
                <a:latin typeface="Times New Roman"/>
                <a:ea typeface="Times New Roman"/>
                <a:cs typeface="Times New Roman"/>
                <a:sym typeface="Times New Roman"/>
              </a:rPr>
              <a:t> </a:t>
            </a:r>
            <a:endParaRPr sz="2400" b="1" u="sng">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24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https://www.kaggle.com/datasets/blastchar/telco-customer-churn</a:t>
            </a:r>
            <a:endParaRPr sz="2400" u="sng">
              <a:solidFill>
                <a:srgbClr val="1155CC"/>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2400" u="sng">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https://www.geeksforgeeks.org/xgboost/</a:t>
            </a:r>
            <a:endParaRPr sz="2400" u="sng">
              <a:solidFill>
                <a:srgbClr val="1155CC"/>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2400" u="sng">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https://www.analyticsvidhya.com/blog/2021/06/understanding-random-forest/</a:t>
            </a:r>
            <a:endParaRPr sz="2400" u="sng">
              <a:solidFill>
                <a:srgbClr val="1155CC"/>
              </a:solidFill>
              <a:latin typeface="Times New Roman"/>
              <a:ea typeface="Times New Roman"/>
              <a:cs typeface="Times New Roman"/>
              <a:sym typeface="Times New Roman"/>
            </a:endParaRPr>
          </a:p>
          <a:p>
            <a:pPr marL="0" lvl="0" indent="0" algn="l" rtl="0">
              <a:spcBef>
                <a:spcPts val="1200"/>
              </a:spcBef>
              <a:spcAft>
                <a:spcPts val="0"/>
              </a:spcAft>
              <a:buNone/>
            </a:pPr>
            <a:endParaRPr sz="1500">
              <a:solidFill>
                <a:srgbClr val="262626"/>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eadlinesVTI">
  <a:themeElements>
    <a:clrScheme name="Headlines">
      <a:dk1>
        <a:srgbClr val="000000"/>
      </a:dk1>
      <a:lt1>
        <a:srgbClr val="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HeadlinesVTI">
  <a:themeElements>
    <a:clrScheme name="Headlines">
      <a:dk1>
        <a:srgbClr val="000000"/>
      </a:dk1>
      <a:lt1>
        <a:srgbClr val="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442</Words>
  <Application>Microsoft Office PowerPoint</Application>
  <PresentationFormat>On-screen Show (16:9)</PresentationFormat>
  <Paragraphs>49</Paragraphs>
  <Slides>10</Slides>
  <Notes>10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Times New Roman</vt:lpstr>
      <vt:lpstr>Inter</vt:lpstr>
      <vt:lpstr>Avenir</vt:lpstr>
      <vt:lpstr>Arial</vt:lpstr>
      <vt:lpstr>Simple Light</vt:lpstr>
      <vt:lpstr>HeadlinesVTI</vt:lpstr>
      <vt:lpstr>HeadlinesVTI</vt:lpstr>
      <vt:lpstr>Telecom Customer Churn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dc:title>
  <cp:lastModifiedBy>Swathi Vegiraju</cp:lastModifiedBy>
  <cp:revision>1</cp:revision>
  <dcterms:modified xsi:type="dcterms:W3CDTF">2024-04-21T19:36:31Z</dcterms:modified>
</cp:coreProperties>
</file>