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7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9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716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64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880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36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88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8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1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1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47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04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2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3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066B-B4B4-450D-97C4-6A332498D4C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3AA6A9-6676-4970-93DF-5E3C32FAD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491E-A06C-A785-FA92-FF4DB35BB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858" y="861881"/>
            <a:ext cx="9144000" cy="3099335"/>
          </a:xfrm>
        </p:spPr>
        <p:txBody>
          <a:bodyPr>
            <a:noAutofit/>
          </a:bodyPr>
          <a:lstStyle/>
          <a:p>
            <a:r>
              <a:rPr lang="en-IN" sz="3600" b="1" spc="300" dirty="0">
                <a:ln w="0"/>
              </a:rPr>
              <a:t>SEIS 632-02 Data Analytics &amp; Visualization</a:t>
            </a:r>
            <a:br>
              <a:rPr lang="en-IN" sz="3600" b="1" spc="300" dirty="0">
                <a:ln w="0"/>
              </a:rPr>
            </a:br>
            <a:br>
              <a:rPr lang="en-IN" sz="3600" b="1" spc="300" dirty="0">
                <a:ln w="0"/>
              </a:rPr>
            </a:br>
            <a:br>
              <a:rPr lang="en-IN" sz="3600" b="1" spc="300" dirty="0">
                <a:ln w="0"/>
              </a:rPr>
            </a:br>
            <a:br>
              <a:rPr lang="en-IN" sz="4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BB0AB-4206-052F-7CF2-DDEE10801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44" y="2411548"/>
            <a:ext cx="7593704" cy="862255"/>
          </a:xfrm>
        </p:spPr>
        <p:txBody>
          <a:bodyPr>
            <a:noAutofit/>
          </a:bodyPr>
          <a:lstStyle/>
          <a:p>
            <a:r>
              <a:rPr lang="en-US" sz="7200" b="1" dirty="0"/>
              <a:t>Career Pathway</a:t>
            </a:r>
            <a:endParaRPr lang="en-US" sz="7200" b="1" dirty="0">
              <a:solidFill>
                <a:schemeClr val="tx1"/>
              </a:solidFill>
            </a:endParaRPr>
          </a:p>
          <a:p>
            <a:endParaRPr lang="en-IN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9D5E3-DFE8-F384-1561-EA014DFDA333}"/>
              </a:ext>
            </a:extLst>
          </p:cNvPr>
          <p:cNvSpPr txBox="1"/>
          <p:nvPr/>
        </p:nvSpPr>
        <p:spPr>
          <a:xfrm>
            <a:off x="1083670" y="4518919"/>
            <a:ext cx="48294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By :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Pragya Verma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Mugdha Dixit				      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Kidist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Ramesh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abu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alaji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27812-EC97-226E-7785-993464A4C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208" y="1578543"/>
            <a:ext cx="3472103" cy="421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5DA4-23BC-17F6-5302-88A9642E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55" y="118711"/>
            <a:ext cx="4688108" cy="636871"/>
          </a:xfrm>
        </p:spPr>
        <p:txBody>
          <a:bodyPr>
            <a:normAutofit/>
          </a:bodyPr>
          <a:lstStyle/>
          <a:p>
            <a:pPr algn="l"/>
            <a:r>
              <a:rPr lang="en-IN" sz="2800" b="1" spc="3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Dataset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A8B95C-3ACB-7724-3BB4-DBF18A897D6B}"/>
              </a:ext>
            </a:extLst>
          </p:cNvPr>
          <p:cNvSpPr txBox="1"/>
          <p:nvPr/>
        </p:nvSpPr>
        <p:spPr>
          <a:xfrm>
            <a:off x="238221" y="1186930"/>
            <a:ext cx="713092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PayScale Inc, conducted a survey of 1.2 million people with only bachelor’s degrees over the course of a year, and based on that we were provided a dataset to work on our final project.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explored the dataset and found insights based on the given attributes below. 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following attributes: 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median salary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career median salary(salary after 10 years)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 career 10th, 25th, 75th and 90th percentile salary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salaries are based on three parameters : College type, Region and Major.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this is a survey dataset, we observed some missing values and outliers in our dataset, like:</a:t>
            </a:r>
          </a:p>
          <a:p>
            <a:pPr algn="just"/>
            <a:endParaRPr lang="en-IN" dirty="0"/>
          </a:p>
          <a:p>
            <a:pPr marL="285750" indent="-285750" algn="just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colleges did not had the college type. 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Salaries for some percentiles were missing.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observed few outliers which we kept untouched as suggested by our prof.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there were few duplicate values which we removed successfully 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question which we thought of addressing here with our project is how to select the best college so that one can make more earnings in the long run.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72B9A-A462-051E-0A38-113C6BF34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2" t="21231" r="11628" b="684"/>
          <a:stretch/>
        </p:blipFill>
        <p:spPr>
          <a:xfrm>
            <a:off x="7369142" y="129966"/>
            <a:ext cx="4244540" cy="271396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8AB58-734D-6203-0910-EC3ED81B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896" y="4181464"/>
            <a:ext cx="1492327" cy="129546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719C38-F40F-30FC-E929-DB6223F6B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584" y="3121049"/>
            <a:ext cx="1905098" cy="360698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970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</TotalTime>
  <Words>230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Times New Roman</vt:lpstr>
      <vt:lpstr>Trebuchet MS</vt:lpstr>
      <vt:lpstr>Wingdings</vt:lpstr>
      <vt:lpstr>Wingdings 3</vt:lpstr>
      <vt:lpstr>Facet</vt:lpstr>
      <vt:lpstr>SEIS 632-02 Data Analytics &amp; Visualization    </vt:lpstr>
      <vt:lpstr>College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632-02 Data Analytics &amp; Visualization Team 3</dc:title>
  <dc:creator>pragya3421@outlook.com</dc:creator>
  <cp:lastModifiedBy>Pragya Verma</cp:lastModifiedBy>
  <cp:revision>17</cp:revision>
  <dcterms:created xsi:type="dcterms:W3CDTF">2023-04-24T21:25:12Z</dcterms:created>
  <dcterms:modified xsi:type="dcterms:W3CDTF">2024-10-03T02:48:02Z</dcterms:modified>
</cp:coreProperties>
</file>