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4"/>
  </p:notesMasterIdLst>
  <p:sldIdLst>
    <p:sldId id="309" r:id="rId2"/>
    <p:sldId id="257" r:id="rId3"/>
    <p:sldId id="277" r:id="rId4"/>
    <p:sldId id="315" r:id="rId5"/>
    <p:sldId id="316" r:id="rId6"/>
    <p:sldId id="317" r:id="rId7"/>
    <p:sldId id="318" r:id="rId8"/>
    <p:sldId id="319" r:id="rId9"/>
    <p:sldId id="320" r:id="rId10"/>
    <p:sldId id="312" r:id="rId11"/>
    <p:sldId id="297" r:id="rId12"/>
    <p:sldId id="30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11" autoAdjust="0"/>
    <p:restoredTop sz="94660"/>
  </p:normalViewPr>
  <p:slideViewPr>
    <p:cSldViewPr>
      <p:cViewPr varScale="1">
        <p:scale>
          <a:sx n="86" d="100"/>
          <a:sy n="86" d="100"/>
        </p:scale>
        <p:origin x="-109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3D0503-84B7-4FCE-B66B-E0ED05F3A45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179C99C-4A36-4FEE-95CD-8E53476743F6}">
      <dgm:prSet custT="1"/>
      <dgm:spPr/>
      <dgm:t>
        <a:bodyPr/>
        <a:lstStyle/>
        <a:p>
          <a:pPr rtl="0"/>
          <a:r>
            <a:rPr lang="en-US" sz="2000" b="1" cap="small" dirty="0" smtClean="0"/>
            <a:t>Introduction</a:t>
          </a:r>
          <a:r>
            <a:rPr lang="en-US" sz="2000" b="1" dirty="0" smtClean="0"/>
            <a:t> </a:t>
          </a:r>
          <a:endParaRPr lang="en-US" sz="1600" b="1" dirty="0"/>
        </a:p>
      </dgm:t>
    </dgm:pt>
    <dgm:pt modelId="{30D6156E-DC81-4F87-966F-883FB2D386DC}" type="parTrans" cxnId="{3B0B2699-1DA2-47EE-8CD7-B93DD9487A7C}">
      <dgm:prSet/>
      <dgm:spPr/>
      <dgm:t>
        <a:bodyPr/>
        <a:lstStyle/>
        <a:p>
          <a:endParaRPr lang="en-US"/>
        </a:p>
      </dgm:t>
    </dgm:pt>
    <dgm:pt modelId="{14DE63FF-705B-412B-8392-AE9506E54184}" type="sibTrans" cxnId="{3B0B2699-1DA2-47EE-8CD7-B93DD9487A7C}">
      <dgm:prSet/>
      <dgm:spPr/>
      <dgm:t>
        <a:bodyPr/>
        <a:lstStyle/>
        <a:p>
          <a:endParaRPr lang="en-US"/>
        </a:p>
      </dgm:t>
    </dgm:pt>
    <dgm:pt modelId="{E5FBB894-D6FF-4601-8AF4-BCC0685AF39E}">
      <dgm:prSet custT="1"/>
      <dgm:spPr/>
      <dgm:t>
        <a:bodyPr/>
        <a:lstStyle/>
        <a:p>
          <a:pPr rtl="0"/>
          <a:r>
            <a:rPr lang="en-US" sz="1800" b="1" dirty="0" smtClean="0"/>
            <a:t>HARDWARE REQUIRED</a:t>
          </a:r>
          <a:endParaRPr lang="en-US" sz="1800" b="1" dirty="0"/>
        </a:p>
      </dgm:t>
    </dgm:pt>
    <dgm:pt modelId="{F711F669-5ACB-4408-A480-4D7C8E12E526}" type="parTrans" cxnId="{E1A465EA-3AED-4986-AC32-39B8F5044523}">
      <dgm:prSet/>
      <dgm:spPr/>
      <dgm:t>
        <a:bodyPr/>
        <a:lstStyle/>
        <a:p>
          <a:endParaRPr lang="en-US"/>
        </a:p>
      </dgm:t>
    </dgm:pt>
    <dgm:pt modelId="{5655908D-D307-4F9D-A3BB-29DA6AE2EDF7}" type="sibTrans" cxnId="{E1A465EA-3AED-4986-AC32-39B8F5044523}">
      <dgm:prSet/>
      <dgm:spPr/>
      <dgm:t>
        <a:bodyPr/>
        <a:lstStyle/>
        <a:p>
          <a:endParaRPr lang="en-US"/>
        </a:p>
      </dgm:t>
    </dgm:pt>
    <dgm:pt modelId="{0D8F0466-7223-41F5-A448-1B6E3C280C51}">
      <dgm:prSet custT="1"/>
      <dgm:spPr/>
      <dgm:t>
        <a:bodyPr/>
        <a:lstStyle/>
        <a:p>
          <a:pPr rtl="0"/>
          <a:r>
            <a:rPr lang="en-US" sz="1800" b="1" dirty="0" smtClean="0"/>
            <a:t>SYSTEM DESIGN </a:t>
          </a:r>
          <a:endParaRPr lang="en-US" sz="1800" b="1" dirty="0"/>
        </a:p>
      </dgm:t>
    </dgm:pt>
    <dgm:pt modelId="{F8F44C47-8404-46B3-A457-6B9731C52E72}" type="parTrans" cxnId="{C3AB7737-D744-451B-9387-C7DC808BC3C2}">
      <dgm:prSet/>
      <dgm:spPr/>
      <dgm:t>
        <a:bodyPr/>
        <a:lstStyle/>
        <a:p>
          <a:endParaRPr lang="en-US"/>
        </a:p>
      </dgm:t>
    </dgm:pt>
    <dgm:pt modelId="{EB6794A5-B8FF-4524-82B4-E3E16EC2AF87}" type="sibTrans" cxnId="{C3AB7737-D744-451B-9387-C7DC808BC3C2}">
      <dgm:prSet/>
      <dgm:spPr/>
      <dgm:t>
        <a:bodyPr/>
        <a:lstStyle/>
        <a:p>
          <a:endParaRPr lang="en-US"/>
        </a:p>
      </dgm:t>
    </dgm:pt>
    <dgm:pt modelId="{C3665849-C70E-49AE-BA82-614177F9F404}">
      <dgm:prSet custT="1"/>
      <dgm:spPr/>
      <dgm:t>
        <a:bodyPr/>
        <a:lstStyle/>
        <a:p>
          <a:pPr rtl="0"/>
          <a:r>
            <a:rPr lang="en-US" sz="1800" b="1" dirty="0" smtClean="0"/>
            <a:t>IMPLEMENTATION OF SYSTEM</a:t>
          </a:r>
          <a:endParaRPr lang="en-US" sz="1800" b="1" dirty="0"/>
        </a:p>
      </dgm:t>
    </dgm:pt>
    <dgm:pt modelId="{D7ACDDF9-8905-40BB-B19A-DE8B84391401}" type="parTrans" cxnId="{408F1802-E293-4FCA-8A02-89D357C35845}">
      <dgm:prSet/>
      <dgm:spPr/>
      <dgm:t>
        <a:bodyPr/>
        <a:lstStyle/>
        <a:p>
          <a:endParaRPr lang="en-US"/>
        </a:p>
      </dgm:t>
    </dgm:pt>
    <dgm:pt modelId="{9FCE15CA-1DA9-4246-AC67-6309C3149661}" type="sibTrans" cxnId="{408F1802-E293-4FCA-8A02-89D357C35845}">
      <dgm:prSet/>
      <dgm:spPr/>
      <dgm:t>
        <a:bodyPr/>
        <a:lstStyle/>
        <a:p>
          <a:endParaRPr lang="en-US"/>
        </a:p>
      </dgm:t>
    </dgm:pt>
    <dgm:pt modelId="{5B2DA234-AE1B-4E20-901C-23639F83D81B}">
      <dgm:prSet custT="1"/>
      <dgm:spPr/>
      <dgm:t>
        <a:bodyPr/>
        <a:lstStyle/>
        <a:p>
          <a:pPr rtl="0"/>
          <a:r>
            <a:rPr lang="en-US" sz="2000" b="1" cap="small" dirty="0" smtClean="0"/>
            <a:t>Future</a:t>
          </a:r>
          <a:r>
            <a:rPr lang="en-US" sz="2000" b="1" dirty="0" smtClean="0"/>
            <a:t> </a:t>
          </a:r>
          <a:r>
            <a:rPr lang="en-US" sz="2000" b="1" cap="small" dirty="0" smtClean="0"/>
            <a:t>Work</a:t>
          </a:r>
        </a:p>
      </dgm:t>
    </dgm:pt>
    <dgm:pt modelId="{6B743859-AFA9-4657-B0CF-DBB36727972D}" type="parTrans" cxnId="{07A0C2C5-B972-4B4B-9523-039BBA5FAA2A}">
      <dgm:prSet/>
      <dgm:spPr/>
      <dgm:t>
        <a:bodyPr/>
        <a:lstStyle/>
        <a:p>
          <a:endParaRPr lang="en-US"/>
        </a:p>
      </dgm:t>
    </dgm:pt>
    <dgm:pt modelId="{FCB0CE0D-21B5-459D-A584-12D49269D103}" type="sibTrans" cxnId="{07A0C2C5-B972-4B4B-9523-039BBA5FAA2A}">
      <dgm:prSet/>
      <dgm:spPr/>
      <dgm:t>
        <a:bodyPr/>
        <a:lstStyle/>
        <a:p>
          <a:endParaRPr lang="en-US"/>
        </a:p>
      </dgm:t>
    </dgm:pt>
    <dgm:pt modelId="{DBFAD2E4-5D8A-4C85-ADE4-72B71C38D489}">
      <dgm:prSet custT="1"/>
      <dgm:spPr/>
      <dgm:t>
        <a:bodyPr/>
        <a:lstStyle/>
        <a:p>
          <a:pPr rtl="0"/>
          <a:r>
            <a:rPr lang="en-US" sz="2000" b="1" cap="small" dirty="0" smtClean="0"/>
            <a:t>Conclusion</a:t>
          </a:r>
        </a:p>
      </dgm:t>
    </dgm:pt>
    <dgm:pt modelId="{2A109F5D-4DAA-433C-B4E7-5A14D100BCAA}" type="parTrans" cxnId="{1CB7A63F-F337-4E1A-8078-BC0DE7E7D902}">
      <dgm:prSet/>
      <dgm:spPr/>
      <dgm:t>
        <a:bodyPr/>
        <a:lstStyle/>
        <a:p>
          <a:endParaRPr lang="en-US"/>
        </a:p>
      </dgm:t>
    </dgm:pt>
    <dgm:pt modelId="{6C881667-E948-4166-A0F3-1947022B9F1E}" type="sibTrans" cxnId="{1CB7A63F-F337-4E1A-8078-BC0DE7E7D902}">
      <dgm:prSet/>
      <dgm:spPr/>
      <dgm:t>
        <a:bodyPr/>
        <a:lstStyle/>
        <a:p>
          <a:endParaRPr lang="en-US"/>
        </a:p>
      </dgm:t>
    </dgm:pt>
    <dgm:pt modelId="{6A00C34D-CF2B-402E-962D-B0D633B016EF}" type="pres">
      <dgm:prSet presAssocID="{2C3D0503-84B7-4FCE-B66B-E0ED05F3A454}" presName="linear" presStyleCnt="0">
        <dgm:presLayoutVars>
          <dgm:animLvl val="lvl"/>
          <dgm:resizeHandles val="exact"/>
        </dgm:presLayoutVars>
      </dgm:prSet>
      <dgm:spPr/>
      <dgm:t>
        <a:bodyPr/>
        <a:lstStyle/>
        <a:p>
          <a:endParaRPr lang="en-US"/>
        </a:p>
      </dgm:t>
    </dgm:pt>
    <dgm:pt modelId="{044968FD-1D13-496E-86C9-DD4C80B50E09}" type="pres">
      <dgm:prSet presAssocID="{4179C99C-4A36-4FEE-95CD-8E53476743F6}" presName="parentText" presStyleLbl="node1" presStyleIdx="0" presStyleCnt="6">
        <dgm:presLayoutVars>
          <dgm:chMax val="0"/>
          <dgm:bulletEnabled val="1"/>
        </dgm:presLayoutVars>
      </dgm:prSet>
      <dgm:spPr/>
      <dgm:t>
        <a:bodyPr/>
        <a:lstStyle/>
        <a:p>
          <a:endParaRPr lang="en-US"/>
        </a:p>
      </dgm:t>
    </dgm:pt>
    <dgm:pt modelId="{7E37B637-4BF4-40A5-B1E5-69612FA22CDE}" type="pres">
      <dgm:prSet presAssocID="{14DE63FF-705B-412B-8392-AE9506E54184}" presName="spacer" presStyleCnt="0"/>
      <dgm:spPr/>
    </dgm:pt>
    <dgm:pt modelId="{561AD3F5-0108-4607-A121-EA405BFCAB87}" type="pres">
      <dgm:prSet presAssocID="{E5FBB894-D6FF-4601-8AF4-BCC0685AF39E}" presName="parentText" presStyleLbl="node1" presStyleIdx="1" presStyleCnt="6" custLinFactNeighborX="-19146" custLinFactNeighborY="-21209">
        <dgm:presLayoutVars>
          <dgm:chMax val="0"/>
          <dgm:bulletEnabled val="1"/>
        </dgm:presLayoutVars>
      </dgm:prSet>
      <dgm:spPr/>
      <dgm:t>
        <a:bodyPr/>
        <a:lstStyle/>
        <a:p>
          <a:endParaRPr lang="en-US"/>
        </a:p>
      </dgm:t>
    </dgm:pt>
    <dgm:pt modelId="{D9B4F6F1-000A-4DB6-A26B-0996AABC600B}" type="pres">
      <dgm:prSet presAssocID="{5655908D-D307-4F9D-A3BB-29DA6AE2EDF7}" presName="spacer" presStyleCnt="0"/>
      <dgm:spPr/>
    </dgm:pt>
    <dgm:pt modelId="{87A7620A-11DB-4A32-90F8-E1CCB5574EDF}" type="pres">
      <dgm:prSet presAssocID="{0D8F0466-7223-41F5-A448-1B6E3C280C51}" presName="parentText" presStyleLbl="node1" presStyleIdx="2" presStyleCnt="6">
        <dgm:presLayoutVars>
          <dgm:chMax val="0"/>
          <dgm:bulletEnabled val="1"/>
        </dgm:presLayoutVars>
      </dgm:prSet>
      <dgm:spPr/>
      <dgm:t>
        <a:bodyPr/>
        <a:lstStyle/>
        <a:p>
          <a:endParaRPr lang="en-US"/>
        </a:p>
      </dgm:t>
    </dgm:pt>
    <dgm:pt modelId="{9A2AD656-BA4C-49B2-B11D-1A0E0AABB192}" type="pres">
      <dgm:prSet presAssocID="{EB6794A5-B8FF-4524-82B4-E3E16EC2AF87}" presName="spacer" presStyleCnt="0"/>
      <dgm:spPr/>
    </dgm:pt>
    <dgm:pt modelId="{26EF4047-5B8C-4312-BF30-CB5124DA43BA}" type="pres">
      <dgm:prSet presAssocID="{C3665849-C70E-49AE-BA82-614177F9F404}" presName="parentText" presStyleLbl="node1" presStyleIdx="3" presStyleCnt="6">
        <dgm:presLayoutVars>
          <dgm:chMax val="0"/>
          <dgm:bulletEnabled val="1"/>
        </dgm:presLayoutVars>
      </dgm:prSet>
      <dgm:spPr/>
      <dgm:t>
        <a:bodyPr/>
        <a:lstStyle/>
        <a:p>
          <a:endParaRPr lang="en-US"/>
        </a:p>
      </dgm:t>
    </dgm:pt>
    <dgm:pt modelId="{FA2C1B95-90AB-4C12-B893-31EC4D6B9E6D}" type="pres">
      <dgm:prSet presAssocID="{9FCE15CA-1DA9-4246-AC67-6309C3149661}" presName="spacer" presStyleCnt="0"/>
      <dgm:spPr/>
    </dgm:pt>
    <dgm:pt modelId="{B1865DB5-17F9-474C-8B7A-49C7A9B57653}" type="pres">
      <dgm:prSet presAssocID="{5B2DA234-AE1B-4E20-901C-23639F83D81B}" presName="parentText" presStyleLbl="node1" presStyleIdx="4" presStyleCnt="6">
        <dgm:presLayoutVars>
          <dgm:chMax val="0"/>
          <dgm:bulletEnabled val="1"/>
        </dgm:presLayoutVars>
      </dgm:prSet>
      <dgm:spPr/>
      <dgm:t>
        <a:bodyPr/>
        <a:lstStyle/>
        <a:p>
          <a:endParaRPr lang="en-US"/>
        </a:p>
      </dgm:t>
    </dgm:pt>
    <dgm:pt modelId="{0DF0D792-5F85-4D2B-82F0-1F093CD68F03}" type="pres">
      <dgm:prSet presAssocID="{FCB0CE0D-21B5-459D-A584-12D49269D103}" presName="spacer" presStyleCnt="0"/>
      <dgm:spPr/>
    </dgm:pt>
    <dgm:pt modelId="{C593AC32-993C-4CBD-B068-3EE6361BC9CB}" type="pres">
      <dgm:prSet presAssocID="{DBFAD2E4-5D8A-4C85-ADE4-72B71C38D489}" presName="parentText" presStyleLbl="node1" presStyleIdx="5" presStyleCnt="6">
        <dgm:presLayoutVars>
          <dgm:chMax val="0"/>
          <dgm:bulletEnabled val="1"/>
        </dgm:presLayoutVars>
      </dgm:prSet>
      <dgm:spPr/>
      <dgm:t>
        <a:bodyPr/>
        <a:lstStyle/>
        <a:p>
          <a:endParaRPr lang="en-US"/>
        </a:p>
      </dgm:t>
    </dgm:pt>
  </dgm:ptLst>
  <dgm:cxnLst>
    <dgm:cxn modelId="{07A0C2C5-B972-4B4B-9523-039BBA5FAA2A}" srcId="{2C3D0503-84B7-4FCE-B66B-E0ED05F3A454}" destId="{5B2DA234-AE1B-4E20-901C-23639F83D81B}" srcOrd="4" destOrd="0" parTransId="{6B743859-AFA9-4657-B0CF-DBB36727972D}" sibTransId="{FCB0CE0D-21B5-459D-A584-12D49269D103}"/>
    <dgm:cxn modelId="{E1A465EA-3AED-4986-AC32-39B8F5044523}" srcId="{2C3D0503-84B7-4FCE-B66B-E0ED05F3A454}" destId="{E5FBB894-D6FF-4601-8AF4-BCC0685AF39E}" srcOrd="1" destOrd="0" parTransId="{F711F669-5ACB-4408-A480-4D7C8E12E526}" sibTransId="{5655908D-D307-4F9D-A3BB-29DA6AE2EDF7}"/>
    <dgm:cxn modelId="{4FCE1AA3-8150-4C27-9BDD-1CD4121CF9D4}" type="presOf" srcId="{4179C99C-4A36-4FEE-95CD-8E53476743F6}" destId="{044968FD-1D13-496E-86C9-DD4C80B50E09}" srcOrd="0" destOrd="0" presId="urn:microsoft.com/office/officeart/2005/8/layout/vList2"/>
    <dgm:cxn modelId="{C3AB7737-D744-451B-9387-C7DC808BC3C2}" srcId="{2C3D0503-84B7-4FCE-B66B-E0ED05F3A454}" destId="{0D8F0466-7223-41F5-A448-1B6E3C280C51}" srcOrd="2" destOrd="0" parTransId="{F8F44C47-8404-46B3-A457-6B9731C52E72}" sibTransId="{EB6794A5-B8FF-4524-82B4-E3E16EC2AF87}"/>
    <dgm:cxn modelId="{408F1802-E293-4FCA-8A02-89D357C35845}" srcId="{2C3D0503-84B7-4FCE-B66B-E0ED05F3A454}" destId="{C3665849-C70E-49AE-BA82-614177F9F404}" srcOrd="3" destOrd="0" parTransId="{D7ACDDF9-8905-40BB-B19A-DE8B84391401}" sibTransId="{9FCE15CA-1DA9-4246-AC67-6309C3149661}"/>
    <dgm:cxn modelId="{27046E3B-AF53-4A70-85C0-A9C305184410}" type="presOf" srcId="{DBFAD2E4-5D8A-4C85-ADE4-72B71C38D489}" destId="{C593AC32-993C-4CBD-B068-3EE6361BC9CB}" srcOrd="0" destOrd="0" presId="urn:microsoft.com/office/officeart/2005/8/layout/vList2"/>
    <dgm:cxn modelId="{D6675D40-6FD6-4907-AA98-3E3268B90BDA}" type="presOf" srcId="{C3665849-C70E-49AE-BA82-614177F9F404}" destId="{26EF4047-5B8C-4312-BF30-CB5124DA43BA}" srcOrd="0" destOrd="0" presId="urn:microsoft.com/office/officeart/2005/8/layout/vList2"/>
    <dgm:cxn modelId="{1CB7A63F-F337-4E1A-8078-BC0DE7E7D902}" srcId="{2C3D0503-84B7-4FCE-B66B-E0ED05F3A454}" destId="{DBFAD2E4-5D8A-4C85-ADE4-72B71C38D489}" srcOrd="5" destOrd="0" parTransId="{2A109F5D-4DAA-433C-B4E7-5A14D100BCAA}" sibTransId="{6C881667-E948-4166-A0F3-1947022B9F1E}"/>
    <dgm:cxn modelId="{6DD3188B-CDFA-4CBB-B6D5-919CC96E3169}" type="presOf" srcId="{5B2DA234-AE1B-4E20-901C-23639F83D81B}" destId="{B1865DB5-17F9-474C-8B7A-49C7A9B57653}" srcOrd="0" destOrd="0" presId="urn:microsoft.com/office/officeart/2005/8/layout/vList2"/>
    <dgm:cxn modelId="{85DFFB02-59B9-47DB-8071-979304C38842}" type="presOf" srcId="{E5FBB894-D6FF-4601-8AF4-BCC0685AF39E}" destId="{561AD3F5-0108-4607-A121-EA405BFCAB87}" srcOrd="0" destOrd="0" presId="urn:microsoft.com/office/officeart/2005/8/layout/vList2"/>
    <dgm:cxn modelId="{9345AF79-4BB4-4349-9C59-B2BA647D3C4C}" type="presOf" srcId="{2C3D0503-84B7-4FCE-B66B-E0ED05F3A454}" destId="{6A00C34D-CF2B-402E-962D-B0D633B016EF}" srcOrd="0" destOrd="0" presId="urn:microsoft.com/office/officeart/2005/8/layout/vList2"/>
    <dgm:cxn modelId="{3B0B2699-1DA2-47EE-8CD7-B93DD9487A7C}" srcId="{2C3D0503-84B7-4FCE-B66B-E0ED05F3A454}" destId="{4179C99C-4A36-4FEE-95CD-8E53476743F6}" srcOrd="0" destOrd="0" parTransId="{30D6156E-DC81-4F87-966F-883FB2D386DC}" sibTransId="{14DE63FF-705B-412B-8392-AE9506E54184}"/>
    <dgm:cxn modelId="{9A4ACAFF-212F-4E53-BC83-24051C134BF1}" type="presOf" srcId="{0D8F0466-7223-41F5-A448-1B6E3C280C51}" destId="{87A7620A-11DB-4A32-90F8-E1CCB5574EDF}" srcOrd="0" destOrd="0" presId="urn:microsoft.com/office/officeart/2005/8/layout/vList2"/>
    <dgm:cxn modelId="{CE0B85B9-2CE1-4A87-B324-26ACA13A87D2}" type="presParOf" srcId="{6A00C34D-CF2B-402E-962D-B0D633B016EF}" destId="{044968FD-1D13-496E-86C9-DD4C80B50E09}" srcOrd="0" destOrd="0" presId="urn:microsoft.com/office/officeart/2005/8/layout/vList2"/>
    <dgm:cxn modelId="{D2C9DEDE-2BB0-4B0B-B45B-D41B15AE5797}" type="presParOf" srcId="{6A00C34D-CF2B-402E-962D-B0D633B016EF}" destId="{7E37B637-4BF4-40A5-B1E5-69612FA22CDE}" srcOrd="1" destOrd="0" presId="urn:microsoft.com/office/officeart/2005/8/layout/vList2"/>
    <dgm:cxn modelId="{DEAA127A-3DB9-4FDD-ACA5-BB0EC6CA73AE}" type="presParOf" srcId="{6A00C34D-CF2B-402E-962D-B0D633B016EF}" destId="{561AD3F5-0108-4607-A121-EA405BFCAB87}" srcOrd="2" destOrd="0" presId="urn:microsoft.com/office/officeart/2005/8/layout/vList2"/>
    <dgm:cxn modelId="{3AE411A0-5457-41E2-A136-DDD8DA9B7F51}" type="presParOf" srcId="{6A00C34D-CF2B-402E-962D-B0D633B016EF}" destId="{D9B4F6F1-000A-4DB6-A26B-0996AABC600B}" srcOrd="3" destOrd="0" presId="urn:microsoft.com/office/officeart/2005/8/layout/vList2"/>
    <dgm:cxn modelId="{FE29CA4C-EF37-4302-93D5-D6C958D26EDE}" type="presParOf" srcId="{6A00C34D-CF2B-402E-962D-B0D633B016EF}" destId="{87A7620A-11DB-4A32-90F8-E1CCB5574EDF}" srcOrd="4" destOrd="0" presId="urn:microsoft.com/office/officeart/2005/8/layout/vList2"/>
    <dgm:cxn modelId="{9E966065-CC49-4517-90E2-5EAC6735CA01}" type="presParOf" srcId="{6A00C34D-CF2B-402E-962D-B0D633B016EF}" destId="{9A2AD656-BA4C-49B2-B11D-1A0E0AABB192}" srcOrd="5" destOrd="0" presId="urn:microsoft.com/office/officeart/2005/8/layout/vList2"/>
    <dgm:cxn modelId="{6DB29F60-45FB-4DDE-A333-7C019C7EB2C8}" type="presParOf" srcId="{6A00C34D-CF2B-402E-962D-B0D633B016EF}" destId="{26EF4047-5B8C-4312-BF30-CB5124DA43BA}" srcOrd="6" destOrd="0" presId="urn:microsoft.com/office/officeart/2005/8/layout/vList2"/>
    <dgm:cxn modelId="{F596EDA8-E9D8-412F-8180-D804AF4B35DD}" type="presParOf" srcId="{6A00C34D-CF2B-402E-962D-B0D633B016EF}" destId="{FA2C1B95-90AB-4C12-B893-31EC4D6B9E6D}" srcOrd="7" destOrd="0" presId="urn:microsoft.com/office/officeart/2005/8/layout/vList2"/>
    <dgm:cxn modelId="{CC95EF79-C5D4-4BBC-8A92-D8F4588F37DB}" type="presParOf" srcId="{6A00C34D-CF2B-402E-962D-B0D633B016EF}" destId="{B1865DB5-17F9-474C-8B7A-49C7A9B57653}" srcOrd="8" destOrd="0" presId="urn:microsoft.com/office/officeart/2005/8/layout/vList2"/>
    <dgm:cxn modelId="{864B3215-46D3-4375-B81C-D4E59AE4BC15}" type="presParOf" srcId="{6A00C34D-CF2B-402E-962D-B0D633B016EF}" destId="{0DF0D792-5F85-4D2B-82F0-1F093CD68F03}" srcOrd="9" destOrd="0" presId="urn:microsoft.com/office/officeart/2005/8/layout/vList2"/>
    <dgm:cxn modelId="{9C31BAF3-DE6C-45C6-AC28-F260EFD9F6BD}" type="presParOf" srcId="{6A00C34D-CF2B-402E-962D-B0D633B016EF}" destId="{C593AC32-993C-4CBD-B068-3EE6361BC9CB}" srcOrd="10"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91E4EC-BD51-4CEC-B5E3-B4F34B9BA987}" type="datetimeFigureOut">
              <a:rPr lang="en-US" smtClean="0"/>
              <a:pPr/>
              <a:t>2/9/2019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CE92C6-C7C1-46C6-97CC-64FB61A892A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EBF43F3-5660-474F-9D9A-63C6F9BBC5DC}" type="datetimeFigureOut">
              <a:rPr lang="en-US" smtClean="0"/>
              <a:pPr/>
              <a:t>2/9/2019</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14ABE1CE-63C1-4BAD-9E54-74B9B74FCEDA}"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EBF43F3-5660-474F-9D9A-63C6F9BBC5DC}" type="datetimeFigureOut">
              <a:rPr lang="en-US" smtClean="0"/>
              <a:pPr/>
              <a:t>2/9/2019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4ABE1CE-63C1-4BAD-9E54-74B9B74FCED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EBF43F3-5660-474F-9D9A-63C6F9BBC5DC}" type="datetimeFigureOut">
              <a:rPr lang="en-US" smtClean="0"/>
              <a:pPr/>
              <a:t>2/9/2019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4ABE1CE-63C1-4BAD-9E54-74B9B74FCED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EBF43F3-5660-474F-9D9A-63C6F9BBC5DC}" type="datetimeFigureOut">
              <a:rPr lang="en-US" smtClean="0"/>
              <a:pPr/>
              <a:t>2/9/2019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4ABE1CE-63C1-4BAD-9E54-74B9B74FCED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EBF43F3-5660-474F-9D9A-63C6F9BBC5DC}" type="datetimeFigureOut">
              <a:rPr lang="en-US" smtClean="0"/>
              <a:pPr/>
              <a:t>2/9/2019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4ABE1CE-63C1-4BAD-9E54-74B9B74FCEDA}"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EBF43F3-5660-474F-9D9A-63C6F9BBC5DC}" type="datetimeFigureOut">
              <a:rPr lang="en-US" smtClean="0"/>
              <a:pPr/>
              <a:t>2/9/2019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4ABE1CE-63C1-4BAD-9E54-74B9B74FCED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EBF43F3-5660-474F-9D9A-63C6F9BBC5DC}" type="datetimeFigureOut">
              <a:rPr lang="en-US" smtClean="0"/>
              <a:pPr/>
              <a:t>2/9/2019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14ABE1CE-63C1-4BAD-9E54-74B9B74FCED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EBF43F3-5660-474F-9D9A-63C6F9BBC5DC}" type="datetimeFigureOut">
              <a:rPr lang="en-US" smtClean="0"/>
              <a:pPr/>
              <a:t>2/9/2019</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14ABE1CE-63C1-4BAD-9E54-74B9B74FCED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3EBF43F3-5660-474F-9D9A-63C6F9BBC5DC}" type="datetimeFigureOut">
              <a:rPr lang="en-US" smtClean="0"/>
              <a:pPr/>
              <a:t>2/9/2019</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14ABE1CE-63C1-4BAD-9E54-74B9B74FCEDA}"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EBF43F3-5660-474F-9D9A-63C6F9BBC5DC}" type="datetimeFigureOut">
              <a:rPr lang="en-US" smtClean="0"/>
              <a:pPr/>
              <a:t>2/9/2019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4ABE1CE-63C1-4BAD-9E54-74B9B74FCED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EBF43F3-5660-474F-9D9A-63C6F9BBC5DC}" type="datetimeFigureOut">
              <a:rPr lang="en-US" smtClean="0"/>
              <a:pPr/>
              <a:t>2/9/2019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4ABE1CE-63C1-4BAD-9E54-74B9B74FCEDA}"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EBF43F3-5660-474F-9D9A-63C6F9BBC5DC}" type="datetimeFigureOut">
              <a:rPr lang="en-US" smtClean="0"/>
              <a:pPr/>
              <a:t>2/9/2019</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4ABE1CE-63C1-4BAD-9E54-74B9B74FCEDA}"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jvwu\Desktop\Driving-in-foggy-conditions---Web.jpg"/>
          <p:cNvPicPr>
            <a:picLocks noChangeAspect="1" noChangeArrowheads="1"/>
          </p:cNvPicPr>
          <p:nvPr/>
        </p:nvPicPr>
        <p:blipFill>
          <a:blip r:embed="rId2">
            <a:lum contrast="-53000"/>
          </a:blip>
          <a:srcRect/>
          <a:stretch>
            <a:fillRect/>
          </a:stretch>
        </p:blipFill>
        <p:spPr bwMode="auto">
          <a:xfrm>
            <a:off x="990600" y="0"/>
            <a:ext cx="8153400" cy="6858000"/>
          </a:xfrm>
          <a:prstGeom prst="rect">
            <a:avLst/>
          </a:prstGeom>
          <a:noFill/>
        </p:spPr>
      </p:pic>
      <p:sp>
        <p:nvSpPr>
          <p:cNvPr id="11" name="Rectangle 10"/>
          <p:cNvSpPr/>
          <p:nvPr/>
        </p:nvSpPr>
        <p:spPr>
          <a:xfrm>
            <a:off x="2209800" y="152400"/>
            <a:ext cx="5791200" cy="1569660"/>
          </a:xfrm>
          <a:prstGeom prst="rect">
            <a:avLst/>
          </a:prstGeom>
        </p:spPr>
        <p:txBody>
          <a:bodyPr wrap="square">
            <a:spAutoFit/>
          </a:bodyPr>
          <a:lstStyle/>
          <a:p>
            <a:r>
              <a:rPr lang="en-US" sz="2400" b="1" i="1" dirty="0" smtClean="0"/>
              <a:t>Automatic Object Detection Using Different Embedded Devices In Fog To Enhance Safety</a:t>
            </a:r>
          </a:p>
          <a:p>
            <a:pPr algn="ctr"/>
            <a:r>
              <a:rPr lang="en-US" sz="2400" dirty="0" smtClean="0"/>
              <a:t>Faculty of Engineering and Technology</a:t>
            </a:r>
          </a:p>
          <a:p>
            <a:r>
              <a:rPr lang="en-US" sz="2400" b="1" i="1" dirty="0" smtClean="0"/>
              <a:t> </a:t>
            </a:r>
            <a:endParaRPr lang="en-US" sz="2400" dirty="0"/>
          </a:p>
        </p:txBody>
      </p:sp>
      <p:pic>
        <p:nvPicPr>
          <p:cNvPr id="2053" name="Picture 5" descr="C:\Users\jvwu\Desktop\q.jfif"/>
          <p:cNvPicPr>
            <a:picLocks noChangeAspect="1" noChangeArrowheads="1"/>
          </p:cNvPicPr>
          <p:nvPr/>
        </p:nvPicPr>
        <p:blipFill>
          <a:blip r:embed="rId3"/>
          <a:srcRect/>
          <a:stretch>
            <a:fillRect/>
          </a:stretch>
        </p:blipFill>
        <p:spPr bwMode="auto">
          <a:xfrm>
            <a:off x="8077200" y="0"/>
            <a:ext cx="1066800" cy="1066800"/>
          </a:xfrm>
          <a:prstGeom prst="rect">
            <a:avLst/>
          </a:prstGeom>
          <a:noFill/>
        </p:spPr>
      </p:pic>
      <p:sp>
        <p:nvSpPr>
          <p:cNvPr id="13" name="Rectangle 12"/>
          <p:cNvSpPr/>
          <p:nvPr/>
        </p:nvSpPr>
        <p:spPr>
          <a:xfrm>
            <a:off x="6019800" y="5334000"/>
            <a:ext cx="3124200" cy="152400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buNone/>
            </a:pPr>
            <a:r>
              <a:rPr lang="en-US" b="1" dirty="0" smtClean="0"/>
              <a:t>                                               PRESENTED BY:</a:t>
            </a:r>
          </a:p>
          <a:p>
            <a:pPr>
              <a:buNone/>
            </a:pPr>
            <a:r>
              <a:rPr lang="en-US" b="1" dirty="0" smtClean="0"/>
              <a:t>Swati  Bhattal(JV-D/12/5747)</a:t>
            </a:r>
          </a:p>
          <a:p>
            <a:pPr>
              <a:buNone/>
            </a:pPr>
            <a:r>
              <a:rPr lang="en-US" b="1" dirty="0" smtClean="0"/>
              <a:t>Sweta Kumari(JV-P/17/1676)</a:t>
            </a:r>
          </a:p>
          <a:p>
            <a:pPr>
              <a:buNone/>
            </a:pPr>
            <a:r>
              <a:rPr lang="en-US" b="1" dirty="0" smtClean="0"/>
              <a:t>M.Tech(CSE),</a:t>
            </a:r>
            <a:r>
              <a:rPr lang="en-US" b="1" dirty="0" smtClean="0"/>
              <a:t>final year</a:t>
            </a:r>
          </a:p>
        </p:txBody>
      </p:sp>
      <p:pic>
        <p:nvPicPr>
          <p:cNvPr id="2054" name="Picture 6" descr="C:\Users\jvwu\Desktop\index.png"/>
          <p:cNvPicPr>
            <a:picLocks noChangeAspect="1" noChangeArrowheads="1"/>
          </p:cNvPicPr>
          <p:nvPr/>
        </p:nvPicPr>
        <p:blipFill>
          <a:blip r:embed="rId4"/>
          <a:srcRect/>
          <a:stretch>
            <a:fillRect/>
          </a:stretch>
        </p:blipFill>
        <p:spPr bwMode="auto">
          <a:xfrm>
            <a:off x="990599" y="0"/>
            <a:ext cx="1066801" cy="1071562"/>
          </a:xfrm>
          <a:prstGeom prst="rect">
            <a:avLst/>
          </a:prstGeom>
          <a:noFill/>
        </p:spPr>
      </p:pic>
      <p:sp>
        <p:nvSpPr>
          <p:cNvPr id="17" name="Rectangle 16"/>
          <p:cNvSpPr/>
          <p:nvPr/>
        </p:nvSpPr>
        <p:spPr>
          <a:xfrm>
            <a:off x="990600" y="2057400"/>
            <a:ext cx="8153400" cy="1477328"/>
          </a:xfrm>
          <a:prstGeom prst="rect">
            <a:avLst/>
          </a:prstGeom>
        </p:spPr>
        <p:txBody>
          <a:bodyPr wrap="square">
            <a:spAutoFit/>
          </a:bodyPr>
          <a:lstStyle/>
          <a:p>
            <a:pPr algn="ctr"/>
            <a:r>
              <a:rPr lang="en-US" b="1" dirty="0" smtClean="0"/>
              <a:t>An International Conference and Academic Award Ceremony</a:t>
            </a:r>
            <a:r>
              <a:rPr lang="en-US" dirty="0" smtClean="0"/>
              <a:t/>
            </a:r>
            <a:br>
              <a:rPr lang="en-US" dirty="0" smtClean="0"/>
            </a:br>
            <a:r>
              <a:rPr lang="en-US" dirty="0" smtClean="0"/>
              <a:t>On</a:t>
            </a:r>
            <a:br>
              <a:rPr lang="en-US" dirty="0" smtClean="0"/>
            </a:br>
            <a:r>
              <a:rPr lang="en-US" b="1" dirty="0" smtClean="0"/>
              <a:t>"Recent Engineering Trends in Community Development and Women Participation-II"</a:t>
            </a:r>
            <a:r>
              <a:rPr lang="en-US" dirty="0" smtClean="0"/>
              <a:t/>
            </a:r>
            <a:br>
              <a:rPr lang="en-US" dirty="0" smtClean="0"/>
            </a:br>
            <a:r>
              <a:rPr lang="en-US" dirty="0" smtClean="0"/>
              <a:t>ETCDWP-2019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sz="4400" dirty="0" smtClean="0"/>
              <a:t>Future work </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sz="2400" dirty="0" smtClean="0"/>
              <a:t>Currently, we have designed this system for cars to modify or enhance the advanced driver system.</a:t>
            </a:r>
          </a:p>
          <a:p>
            <a:r>
              <a:rPr lang="en-US" sz="2400" dirty="0" smtClean="0"/>
              <a:t> In future ,we can not only use this system in any vehicle like truck, school buses and any other four wheeler in low budget but also be able to detect all characteristics of any object in the fog. </a:t>
            </a:r>
          </a:p>
          <a:p>
            <a:r>
              <a:rPr lang="en-US" sz="2400" dirty="0" smtClean="0"/>
              <a:t>This system is basically developed to detect objects in fog and to reduce driver’s stress</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TW" sz="3400" dirty="0" smtClean="0"/>
              <a:t>Conclusion</a:t>
            </a:r>
            <a:endParaRPr lang="en-US" altLang="zh-TW" sz="3400" dirty="0"/>
          </a:p>
        </p:txBody>
      </p:sp>
      <p:sp>
        <p:nvSpPr>
          <p:cNvPr id="30723" name="Rectangle 3"/>
          <p:cNvSpPr>
            <a:spLocks noGrp="1" noChangeArrowheads="1"/>
          </p:cNvSpPr>
          <p:nvPr>
            <p:ph type="body" idx="1"/>
          </p:nvPr>
        </p:nvSpPr>
        <p:spPr/>
        <p:txBody>
          <a:bodyPr>
            <a:normAutofit/>
          </a:bodyPr>
          <a:lstStyle/>
          <a:p>
            <a:r>
              <a:rPr lang="en-US" sz="2400" dirty="0" smtClean="0"/>
              <a:t>we successfully developed a system with the help of  radar sensors, alarm sensor and vehicle speed sensor(VSS) for fog atmosphere. </a:t>
            </a:r>
          </a:p>
          <a:p>
            <a:r>
              <a:rPr lang="en-US" sz="2400" dirty="0" smtClean="0"/>
              <a:t>So here in this system design we are using embedded devices that is sensors to provide positive result in reducing road accidents in haziness. </a:t>
            </a:r>
          </a:p>
          <a:p>
            <a:r>
              <a:rPr lang="en-US" sz="2400" dirty="0" smtClean="0"/>
              <a:t>we have introduced a system which will help drivers to detect  vehicles automatically during winter in fog and also going to inform or warn the driver by using some sound system. </a:t>
            </a:r>
          </a:p>
          <a:p>
            <a:endParaRPr lang="en-US" sz="2400" dirty="0" smtClean="0"/>
          </a:p>
          <a:p>
            <a:endParaRPr lang="en-US" sz="2400" b="1" i="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t>
            </a:r>
            <a:endParaRPr lang="en-US" dirty="0"/>
          </a:p>
        </p:txBody>
      </p:sp>
      <p:graphicFrame>
        <p:nvGraphicFramePr>
          <p:cNvPr id="4" name="Content Placeholder 3"/>
          <p:cNvGraphicFramePr>
            <a:graphicFrameLocks noGrp="1"/>
          </p:cNvGraphicFramePr>
          <p:nvPr>
            <p:ph idx="1"/>
          </p:nvPr>
        </p:nvGraphicFramePr>
        <p:xfrm>
          <a:off x="1435608" y="1447800"/>
          <a:ext cx="749808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endParaRPr lang="en-US" dirty="0"/>
          </a:p>
        </p:txBody>
      </p:sp>
      <p:sp>
        <p:nvSpPr>
          <p:cNvPr id="15" name="Rectangle 14"/>
          <p:cNvSpPr/>
          <p:nvPr/>
        </p:nvSpPr>
        <p:spPr>
          <a:xfrm>
            <a:off x="1219200" y="1225689"/>
            <a:ext cx="7315200" cy="4524315"/>
          </a:xfrm>
          <a:prstGeom prst="rect">
            <a:avLst/>
          </a:prstGeom>
        </p:spPr>
        <p:txBody>
          <a:bodyPr wrap="square" anchor="b">
            <a:spAutoFit/>
          </a:bodyPr>
          <a:lstStyle/>
          <a:p>
            <a:pPr algn="just">
              <a:buFont typeface="Wingdings" pitchFamily="2" charset="2"/>
              <a:buChar char="Ø"/>
            </a:pPr>
            <a:r>
              <a:rPr lang="en-US" sz="2400" dirty="0" smtClean="0"/>
              <a:t>Basically, we are going to use three sensors that are radar sensor, sound system and vehicle speed control sensor.  </a:t>
            </a:r>
          </a:p>
          <a:p>
            <a:pPr algn="just"/>
            <a:endParaRPr lang="en-US" sz="2400" dirty="0" smtClean="0"/>
          </a:p>
          <a:p>
            <a:pPr algn="just">
              <a:buFont typeface="Wingdings" pitchFamily="2" charset="2"/>
              <a:buChar char="Ø"/>
            </a:pPr>
            <a:r>
              <a:rPr lang="en-US" sz="2400" dirty="0" smtClean="0"/>
              <a:t>These sensors will help to detect any objects automatically in hazy atmosphere like vehicle in a particular range as well as inform the driver by alarm beep and also slow down the speed of vehicles. </a:t>
            </a:r>
          </a:p>
          <a:p>
            <a:pPr algn="just"/>
            <a:endParaRPr lang="en-US" sz="2400" dirty="0" smtClean="0"/>
          </a:p>
          <a:p>
            <a:pPr algn="just">
              <a:buFont typeface="Wingdings" pitchFamily="2" charset="2"/>
              <a:buChar char="Ø"/>
            </a:pPr>
            <a:r>
              <a:rPr lang="en-US" sz="2400" dirty="0" smtClean="0"/>
              <a:t>This feature will also help in enhancing driver applications. </a:t>
            </a:r>
          </a:p>
          <a:p>
            <a:pPr marL="342900" indent="-342900">
              <a:buClr>
                <a:schemeClr val="accent3">
                  <a:lumMod val="60000"/>
                  <a:lumOff val="40000"/>
                </a:schemeClr>
              </a:buClr>
            </a:pPr>
            <a:endParaRPr lang="en-U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Required</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 Radar sensor: </a:t>
            </a:r>
            <a:r>
              <a:rPr lang="en-US" sz="2800" dirty="0" smtClean="0"/>
              <a:t>A radar sensor uses radio waves to determine the distance </a:t>
            </a:r>
            <a:r>
              <a:rPr lang="en-US" sz="2800" dirty="0" smtClean="0"/>
              <a:t>between </a:t>
            </a:r>
            <a:r>
              <a:rPr lang="en-US" sz="2800" dirty="0" smtClean="0"/>
              <a:t>the obstacles and the sensor.</a:t>
            </a:r>
            <a:endParaRPr lang="en-US" sz="2800" i="1" dirty="0" smtClean="0"/>
          </a:p>
          <a:p>
            <a:pPr>
              <a:buNone/>
            </a:pPr>
            <a:endParaRPr lang="en-US" b="1" dirty="0" smtClean="0"/>
          </a:p>
          <a:p>
            <a:r>
              <a:rPr lang="en-US" b="1" dirty="0" smtClean="0"/>
              <a:t> Alarm system</a:t>
            </a:r>
            <a:r>
              <a:rPr lang="en-US" b="1" dirty="0" smtClean="0"/>
              <a:t>: </a:t>
            </a:r>
            <a:r>
              <a:rPr lang="en-US" sz="2800" dirty="0" smtClean="0"/>
              <a:t>A C</a:t>
            </a:r>
            <a:r>
              <a:rPr lang="en-US" sz="2800" dirty="0" smtClean="0"/>
              <a:t>ar </a:t>
            </a:r>
            <a:r>
              <a:rPr lang="en-US" sz="2800" dirty="0" smtClean="0"/>
              <a:t>alarm system can be expected to do is to turn on the lights and turn them off (blink/flash), accompanied by noise, in case of </a:t>
            </a:r>
            <a:r>
              <a:rPr lang="en-US" sz="2800" dirty="0" smtClean="0"/>
              <a:t>object detection.</a:t>
            </a:r>
            <a:r>
              <a:rPr lang="en-US" dirty="0" smtClean="0"/>
              <a:t/>
            </a:r>
            <a:br>
              <a:rPr lang="en-US" dirty="0" smtClean="0"/>
            </a:br>
            <a:endParaRPr lang="en-US" dirty="0" smtClean="0"/>
          </a:p>
          <a:p>
            <a:r>
              <a:rPr lang="en-US" b="1" dirty="0" smtClean="0"/>
              <a:t> Vehicle speed sensor (VSS) </a:t>
            </a:r>
            <a:r>
              <a:rPr lang="en-US" b="1" dirty="0" smtClean="0"/>
              <a:t>: </a:t>
            </a:r>
            <a:r>
              <a:rPr lang="en-US" sz="3000" dirty="0" smtClean="0"/>
              <a:t>The VSS has a connection with speedometer cable </a:t>
            </a:r>
            <a:r>
              <a:rPr lang="en-US" sz="3000" dirty="0" smtClean="0"/>
              <a:t>to </a:t>
            </a:r>
            <a:r>
              <a:rPr lang="en-US" sz="3000" dirty="0" smtClean="0"/>
              <a:t>control the speed of </a:t>
            </a:r>
            <a:r>
              <a:rPr lang="en-US" sz="3000" dirty="0" smtClean="0"/>
              <a:t>vehicle.</a:t>
            </a:r>
            <a:endParaRPr lang="en-US" sz="3000" i="1" dirty="0" smtClean="0"/>
          </a:p>
          <a:p>
            <a:pPr>
              <a:buNone/>
            </a:pPr>
            <a:endParaRPr lang="en-US" dirty="0"/>
          </a:p>
        </p:txBody>
      </p:sp>
      <p:pic>
        <p:nvPicPr>
          <p:cNvPr id="7" name="Picture 3"/>
          <p:cNvPicPr>
            <a:picLocks noChangeAspect="1" noChangeArrowheads="1"/>
          </p:cNvPicPr>
          <p:nvPr/>
        </p:nvPicPr>
        <p:blipFill>
          <a:blip r:embed="rId2" cstate="print"/>
          <a:srcRect/>
          <a:stretch>
            <a:fillRect/>
          </a:stretch>
        </p:blipFill>
        <p:spPr bwMode="auto">
          <a:xfrm>
            <a:off x="5562600" y="2133600"/>
            <a:ext cx="2209800" cy="914400"/>
          </a:xfrm>
          <a:prstGeom prst="rect">
            <a:avLst/>
          </a:prstGeom>
          <a:noFill/>
          <a:ln w="9525">
            <a:noFill/>
            <a:miter lim="800000"/>
            <a:headEnd/>
            <a:tailEnd/>
          </a:ln>
          <a:effectLst/>
        </p:spPr>
      </p:pic>
      <p:pic>
        <p:nvPicPr>
          <p:cNvPr id="5" name="Content Placeholder 2" descr="C:\Users\JVWU\Desktop\alarmsys.JPG"/>
          <p:cNvPicPr>
            <a:picLocks/>
          </p:cNvPicPr>
          <p:nvPr/>
        </p:nvPicPr>
        <p:blipFill>
          <a:blip r:embed="rId3"/>
          <a:srcRect/>
          <a:stretch>
            <a:fillRect/>
          </a:stretch>
        </p:blipFill>
        <p:spPr bwMode="auto">
          <a:xfrm>
            <a:off x="5105400" y="3962400"/>
            <a:ext cx="3073400" cy="819150"/>
          </a:xfrm>
          <a:prstGeom prst="rect">
            <a:avLst/>
          </a:prstGeom>
          <a:noFill/>
          <a:ln w="9525">
            <a:noFill/>
            <a:miter lim="800000"/>
            <a:headEnd/>
            <a:tailEnd/>
          </a:ln>
        </p:spPr>
      </p:pic>
      <p:pic>
        <p:nvPicPr>
          <p:cNvPr id="6" name="Picture 5"/>
          <p:cNvPicPr/>
          <p:nvPr/>
        </p:nvPicPr>
        <p:blipFill>
          <a:blip r:embed="rId4"/>
          <a:srcRect/>
          <a:stretch>
            <a:fillRect/>
          </a:stretch>
        </p:blipFill>
        <p:spPr bwMode="auto">
          <a:xfrm>
            <a:off x="5562600" y="5410200"/>
            <a:ext cx="2859042" cy="914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pic>
        <p:nvPicPr>
          <p:cNvPr id="4" name="Content Placeholder 3" descr="E:\paper\archi.PNG"/>
          <p:cNvPicPr>
            <a:picLocks noGrp="1"/>
          </p:cNvPicPr>
          <p:nvPr>
            <p:ph idx="1"/>
          </p:nvPr>
        </p:nvPicPr>
        <p:blipFill>
          <a:blip r:embed="rId2"/>
          <a:srcRect/>
          <a:stretch>
            <a:fillRect/>
          </a:stretch>
        </p:blipFill>
        <p:spPr bwMode="auto">
          <a:xfrm>
            <a:off x="2438400" y="1371600"/>
            <a:ext cx="4800600" cy="51816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 of system</a:t>
            </a:r>
            <a:br>
              <a:rPr lang="en-US" dirty="0" smtClean="0"/>
            </a:br>
            <a:r>
              <a:rPr lang="en-US" dirty="0" smtClean="0"/>
              <a:t>Step 1:</a:t>
            </a:r>
            <a:endParaRPr lang="en-US" dirty="0"/>
          </a:p>
        </p:txBody>
      </p:sp>
      <p:pic>
        <p:nvPicPr>
          <p:cNvPr id="4" name="Content Placeholder 3" descr="E:\paper\step0003.jpg"/>
          <p:cNvPicPr>
            <a:picLocks noGrp="1"/>
          </p:cNvPicPr>
          <p:nvPr>
            <p:ph idx="1"/>
          </p:nvPr>
        </p:nvPicPr>
        <p:blipFill>
          <a:blip r:embed="rId2"/>
          <a:srcRect/>
          <a:stretch>
            <a:fillRect/>
          </a:stretch>
        </p:blipFill>
        <p:spPr bwMode="auto">
          <a:xfrm>
            <a:off x="1295400" y="1752600"/>
            <a:ext cx="7499350" cy="4164303"/>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pic>
        <p:nvPicPr>
          <p:cNvPr id="4" name="Content Placeholder 3" descr="E:\paper\step0002.jpg"/>
          <p:cNvPicPr>
            <a:picLocks noGrp="1"/>
          </p:cNvPicPr>
          <p:nvPr>
            <p:ph idx="1"/>
          </p:nvPr>
        </p:nvPicPr>
        <p:blipFill>
          <a:blip r:embed="rId2"/>
          <a:srcRect/>
          <a:stretch>
            <a:fillRect/>
          </a:stretch>
        </p:blipFill>
        <p:spPr bwMode="auto">
          <a:xfrm>
            <a:off x="1435100" y="1783976"/>
            <a:ext cx="7499350" cy="412824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pic>
        <p:nvPicPr>
          <p:cNvPr id="4" name="Content Placeholder 3" descr="E:\paper\step0001.jpg"/>
          <p:cNvPicPr>
            <a:picLocks noGrp="1"/>
          </p:cNvPicPr>
          <p:nvPr>
            <p:ph idx="1"/>
          </p:nvPr>
        </p:nvPicPr>
        <p:blipFill>
          <a:blip r:embed="rId2"/>
          <a:srcRect/>
          <a:stretch>
            <a:fillRect/>
          </a:stretch>
        </p:blipFill>
        <p:spPr bwMode="auto">
          <a:xfrm>
            <a:off x="1435100" y="1799170"/>
            <a:ext cx="7499350" cy="4097859"/>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result </a:t>
            </a:r>
            <a:endParaRPr lang="en-US" dirty="0"/>
          </a:p>
        </p:txBody>
      </p:sp>
      <p:pic>
        <p:nvPicPr>
          <p:cNvPr id="4" name="Content Placeholder 3" descr="E:\paper\step000.jpg"/>
          <p:cNvPicPr>
            <a:picLocks noGrp="1"/>
          </p:cNvPicPr>
          <p:nvPr>
            <p:ph idx="1"/>
          </p:nvPr>
        </p:nvPicPr>
        <p:blipFill>
          <a:blip r:embed="rId2"/>
          <a:srcRect/>
          <a:stretch>
            <a:fillRect/>
          </a:stretch>
        </p:blipFill>
        <p:spPr bwMode="auto">
          <a:xfrm>
            <a:off x="1435100" y="1776980"/>
            <a:ext cx="7499350" cy="414224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973</TotalTime>
  <Words>350</Words>
  <Application>Microsoft Office PowerPoint</Application>
  <PresentationFormat>On-screen Show (4:3)</PresentationFormat>
  <Paragraphs>40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Slide 1</vt:lpstr>
      <vt:lpstr>Content </vt:lpstr>
      <vt:lpstr>Introduction</vt:lpstr>
      <vt:lpstr>Hardware Required</vt:lpstr>
      <vt:lpstr>System Design</vt:lpstr>
      <vt:lpstr>Implementation of system Step 1:</vt:lpstr>
      <vt:lpstr>Step 2:</vt:lpstr>
      <vt:lpstr>Step 3:</vt:lpstr>
      <vt:lpstr>Final result </vt:lpstr>
      <vt:lpstr>Future work </vt:lpstr>
      <vt:lpstr>Conclusion</vt:lpstr>
      <vt:lpstr>Slide 12</vt:lpstr>
    </vt:vector>
  </TitlesOfParts>
  <Company>YMCA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AAA</dc:creator>
  <cp:lastModifiedBy>Windows User</cp:lastModifiedBy>
  <cp:revision>279</cp:revision>
  <dcterms:created xsi:type="dcterms:W3CDTF">2012-09-22T05:08:31Z</dcterms:created>
  <dcterms:modified xsi:type="dcterms:W3CDTF">2019-02-09T08:15:37Z</dcterms:modified>
</cp:coreProperties>
</file>