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CA9F-913A-4D07-B623-421EF3D8FBD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0F60-D192-4397-968D-E11E1C0EA7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CA9F-913A-4D07-B623-421EF3D8FBD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0F60-D192-4397-968D-E11E1C0EA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CA9F-913A-4D07-B623-421EF3D8FBD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0F60-D192-4397-968D-E11E1C0EA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CA9F-913A-4D07-B623-421EF3D8FBD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0F60-D192-4397-968D-E11E1C0EA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CA9F-913A-4D07-B623-421EF3D8FBD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B170F60-D192-4397-968D-E11E1C0EA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CA9F-913A-4D07-B623-421EF3D8FBD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0F60-D192-4397-968D-E11E1C0EA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CA9F-913A-4D07-B623-421EF3D8FBD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0F60-D192-4397-968D-E11E1C0EA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CA9F-913A-4D07-B623-421EF3D8FBD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0F60-D192-4397-968D-E11E1C0EA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CA9F-913A-4D07-B623-421EF3D8FBD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0F60-D192-4397-968D-E11E1C0EA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CA9F-913A-4D07-B623-421EF3D8FBD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0F60-D192-4397-968D-E11E1C0EA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CA9F-913A-4D07-B623-421EF3D8FBD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0F60-D192-4397-968D-E11E1C0EA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49DCA9F-913A-4D07-B623-421EF3D8FBD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B170F60-D192-4397-968D-E11E1C0EA7B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-13855"/>
            <a:ext cx="2143125" cy="2143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" y="685800"/>
            <a:ext cx="678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Gabriola" pitchFamily="82" charset="0"/>
              </a:rPr>
              <a:t>DEPARTMENT OF COMPUTER SCIENCE AND ELECTRONICS ENGINEERING</a:t>
            </a:r>
            <a:endParaRPr lang="en-US" sz="4000" b="1" u="sng" dirty="0">
              <a:solidFill>
                <a:schemeClr val="bg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2174040"/>
            <a:ext cx="75793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Gabriola" pitchFamily="82" charset="0"/>
              </a:rPr>
              <a:t>INTERNET BEAMING HOT AIR BALLOON</a:t>
            </a:r>
          </a:p>
          <a:p>
            <a:r>
              <a:rPr lang="en-US" sz="4400" b="1" dirty="0" smtClean="0">
                <a:latin typeface="Gabriola" pitchFamily="82" charset="0"/>
              </a:rPr>
              <a:t>                (LOON PROJECT)</a:t>
            </a:r>
            <a:endParaRPr lang="en-US" sz="4400" b="1" dirty="0">
              <a:latin typeface="Gabriola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801" y="5334000"/>
            <a:ext cx="3188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 smtClean="0">
                <a:latin typeface="Gabriola" pitchFamily="82" charset="0"/>
              </a:rPr>
              <a:t>PRESENTED BY:</a:t>
            </a:r>
          </a:p>
          <a:p>
            <a:pPr algn="r"/>
            <a:r>
              <a:rPr lang="en-US" sz="2800" b="1" dirty="0" smtClean="0">
                <a:latin typeface="Gabriola" pitchFamily="82" charset="0"/>
              </a:rPr>
              <a:t>DEEP SHIKHA</a:t>
            </a:r>
          </a:p>
          <a:p>
            <a:pPr algn="r"/>
            <a:r>
              <a:rPr lang="en-US" sz="2800" b="1" dirty="0" smtClean="0">
                <a:latin typeface="Gabriola" pitchFamily="82" charset="0"/>
              </a:rPr>
              <a:t>PRACHI SINGH</a:t>
            </a:r>
            <a:endParaRPr lang="en-US" sz="2800" b="1" dirty="0">
              <a:latin typeface="Gabriola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0"/>
            <a:ext cx="5333999" cy="28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>
                <a:solidFill>
                  <a:schemeClr val="bg1"/>
                </a:solidFill>
                <a:latin typeface="Gabriola" pitchFamily="82" charset="0"/>
              </a:rPr>
              <a:t>FUTURE SCOPES</a:t>
            </a:r>
            <a:endParaRPr lang="en-US" sz="5400" b="1" u="sng" dirty="0">
              <a:solidFill>
                <a:schemeClr val="bg1"/>
              </a:solidFill>
              <a:latin typeface="Gabriola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15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would be able to decrease the dependencies of user’s in hardware.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 the people can access the internet.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People in rural areas , in deserts area or in flooded areas where the internet is not available due to some reasons, the internet would be available with speed by Internet beaming hot air balloons.</a:t>
            </a:r>
          </a:p>
        </p:txBody>
      </p:sp>
    </p:spTree>
    <p:extLst>
      <p:ext uri="{BB962C8B-B14F-4D97-AF65-F5344CB8AC3E}">
        <p14:creationId xmlns:p14="http://schemas.microsoft.com/office/powerpoint/2010/main" val="236748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>
                <a:solidFill>
                  <a:schemeClr val="bg1"/>
                </a:solidFill>
                <a:latin typeface="Gabriola" pitchFamily="82" charset="0"/>
              </a:rPr>
              <a:t>CONCLUSION</a:t>
            </a:r>
            <a:endParaRPr lang="en-US" sz="5400" b="1" u="sng" dirty="0">
              <a:solidFill>
                <a:schemeClr val="bg1"/>
              </a:solidFill>
              <a:latin typeface="Gabriola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Internet beaming hot air balloon is a way to convey internet to everybody in the world.</a:t>
            </a:r>
          </a:p>
          <a:p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is able to connect everyone through internet inspite of natural disasters.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56" y="4075568"/>
            <a:ext cx="4369844" cy="27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362200"/>
            <a:ext cx="41428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 smtClean="0">
                <a:solidFill>
                  <a:schemeClr val="bg1"/>
                </a:solidFill>
                <a:latin typeface="Gabriola" pitchFamily="82" charset="0"/>
              </a:rPr>
              <a:t>THANK YOU</a:t>
            </a:r>
            <a:endParaRPr lang="en-US" sz="6600" b="1" u="sng" dirty="0">
              <a:solidFill>
                <a:schemeClr val="bg1"/>
              </a:solidFill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1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>
                <a:solidFill>
                  <a:schemeClr val="bg1"/>
                </a:solidFill>
                <a:latin typeface="Gabriola" pitchFamily="82" charset="0"/>
              </a:rPr>
              <a:t>CONTENTS</a:t>
            </a:r>
            <a:endParaRPr lang="en-US" sz="5400" b="1" u="sng" dirty="0">
              <a:solidFill>
                <a:schemeClr val="bg1"/>
              </a:solidFill>
              <a:latin typeface="Gabriola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390921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CONSTRUCTION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CONNECTIVITY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FUTURE SCOPES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>
                <a:solidFill>
                  <a:schemeClr val="bg1"/>
                </a:solidFill>
                <a:latin typeface="Gabriola" pitchFamily="82" charset="0"/>
              </a:rPr>
              <a:t>INTRODUCTION</a:t>
            </a:r>
            <a:endParaRPr lang="en-US" sz="5400" b="1" u="sng" dirty="0">
              <a:solidFill>
                <a:schemeClr val="bg1"/>
              </a:solidFill>
              <a:latin typeface="Gabriola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Loon is a research and development project to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providing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internet in rural and remote areas where the internet connectivity is like impossible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Loon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balloons travel twice as much as supplying airlines, 20 kilometers above the earth, and they work as a Network of floating cell towers. 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Loon balloons are just cell towers that movement, following the currents of wind, and your phone would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change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the nearest one just as it does to the stationary tower.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9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>
                <a:solidFill>
                  <a:schemeClr val="bg1"/>
                </a:solidFill>
                <a:latin typeface="Gabriola" pitchFamily="82" charset="0"/>
              </a:rPr>
              <a:t>CONSTRUCTION</a:t>
            </a:r>
            <a:endParaRPr lang="en-US" sz="5400" b="1" u="sng" dirty="0">
              <a:solidFill>
                <a:schemeClr val="bg1"/>
              </a:solidFill>
              <a:latin typeface="Gabriola" pitchFamily="8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924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9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>
                <a:solidFill>
                  <a:schemeClr val="bg1"/>
                </a:solidFill>
                <a:latin typeface="Gabriola" pitchFamily="82" charset="0"/>
              </a:rPr>
              <a:t>CONSTRUCTION</a:t>
            </a:r>
            <a:endParaRPr lang="en-US" sz="5400" b="1" u="sng" dirty="0">
              <a:solidFill>
                <a:schemeClr val="bg1"/>
              </a:solidFill>
              <a:latin typeface="Gabriola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676400"/>
            <a:ext cx="7467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Envelope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polyethylene plastic 15 meters wide and 12 meters tall when fully inflated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Solar panels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To provide energy to on board equipment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Radio antenna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To communicate with other balloons in the network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LTE antenna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To generate coverage network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Lithium-ion battery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To store energy from solar panels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Parachute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To safely lower balloon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Gas cylinder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To control the balloons altitude</a:t>
            </a:r>
          </a:p>
        </p:txBody>
      </p:sp>
    </p:spTree>
    <p:extLst>
      <p:ext uri="{BB962C8B-B14F-4D97-AF65-F5344CB8AC3E}">
        <p14:creationId xmlns:p14="http://schemas.microsoft.com/office/powerpoint/2010/main" val="211078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>
                <a:solidFill>
                  <a:schemeClr val="bg1"/>
                </a:solidFill>
                <a:latin typeface="Gabriola" pitchFamily="82" charset="0"/>
              </a:rPr>
              <a:t>CONNECTIVITY</a:t>
            </a:r>
            <a:endParaRPr lang="en-US" sz="5400" b="1" u="sng" dirty="0">
              <a:solidFill>
                <a:schemeClr val="bg1"/>
              </a:solidFill>
              <a:latin typeface="Gabriola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6418" y="1371600"/>
            <a:ext cx="815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balloon can offer connectivity to a terrain location of approximately 40 km in diameter at a pace corresponding to the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3G.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locations of the balloons are tracked as every balloon is geared up with a GPS.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Balloon use antennas geared up with Radio frequency era. 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Radio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transceivers are for use.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i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Globe to balloon communications.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ii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Globe to ground conversation.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iii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Third for backup. </a:t>
            </a:r>
          </a:p>
        </p:txBody>
      </p:sp>
    </p:spTree>
    <p:extLst>
      <p:ext uri="{BB962C8B-B14F-4D97-AF65-F5344CB8AC3E}">
        <p14:creationId xmlns:p14="http://schemas.microsoft.com/office/powerpoint/2010/main" val="408609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>
                <a:solidFill>
                  <a:schemeClr val="bg1"/>
                </a:solidFill>
                <a:latin typeface="Gabriola" pitchFamily="82" charset="0"/>
              </a:rPr>
              <a:t>WORKING</a:t>
            </a:r>
            <a:endParaRPr lang="en-US" sz="5400" b="1" u="sng" dirty="0">
              <a:solidFill>
                <a:schemeClr val="bg1"/>
              </a:solidFill>
              <a:latin typeface="Gabriola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543800" cy="47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7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>
                <a:solidFill>
                  <a:schemeClr val="bg1"/>
                </a:solidFill>
                <a:latin typeface="Gabriola" pitchFamily="82" charset="0"/>
              </a:rPr>
              <a:t>ADVANTAGES</a:t>
            </a:r>
            <a:endParaRPr lang="en-US" sz="5400" b="1" u="sng" dirty="0">
              <a:solidFill>
                <a:schemeClr val="bg1"/>
              </a:solidFill>
              <a:latin typeface="Gabriola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While using this device, the net connection will be for all people inside the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world.</a:t>
            </a:r>
          </a:p>
          <a:p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loon gadget will provide web to all human being, no matter its location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Loon mission may be transmitted textual content, audio,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video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applications for any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Wi-Fi.</a:t>
            </a:r>
          </a:p>
        </p:txBody>
      </p:sp>
    </p:spTree>
    <p:extLst>
      <p:ext uri="{BB962C8B-B14F-4D97-AF65-F5344CB8AC3E}">
        <p14:creationId xmlns:p14="http://schemas.microsoft.com/office/powerpoint/2010/main" val="65833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dirty="0" smtClean="0">
                <a:solidFill>
                  <a:schemeClr val="bg1"/>
                </a:solidFill>
                <a:latin typeface="Gabriola" pitchFamily="82" charset="0"/>
              </a:rPr>
              <a:t>DISADVANTAGES</a:t>
            </a:r>
            <a:endParaRPr lang="en-US" sz="5400" b="1" u="sng" dirty="0">
              <a:solidFill>
                <a:schemeClr val="bg1"/>
              </a:solidFill>
              <a:latin typeface="Gabriola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15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has probability of hardware failure. 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no internet privacy. 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replacement of satellite communication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became a hot topic to International politics 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238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68</TotalTime>
  <Words>392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16</cp:revision>
  <dcterms:created xsi:type="dcterms:W3CDTF">2019-02-10T17:37:41Z</dcterms:created>
  <dcterms:modified xsi:type="dcterms:W3CDTF">2019-02-10T18:48:56Z</dcterms:modified>
</cp:coreProperties>
</file>