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74" r:id="rId6"/>
    <p:sldId id="262" r:id="rId7"/>
    <p:sldId id="273" r:id="rId8"/>
    <p:sldId id="263" r:id="rId9"/>
    <p:sldId id="272" r:id="rId10"/>
    <p:sldId id="264" r:id="rId11"/>
    <p:sldId id="266" r:id="rId12"/>
    <p:sldId id="267" r:id="rId13"/>
    <p:sldId id="268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AB3B-42F2-430A-A4E7-3829FAF8DC55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1AB6-F9AC-4914-89C2-EFA16F1D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8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AB3B-42F2-430A-A4E7-3829FAF8DC55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1AB6-F9AC-4914-89C2-EFA16F1D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4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AB3B-42F2-430A-A4E7-3829FAF8DC55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1AB6-F9AC-4914-89C2-EFA16F1D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0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AB3B-42F2-430A-A4E7-3829FAF8DC55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1AB6-F9AC-4914-89C2-EFA16F1D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0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AB3B-42F2-430A-A4E7-3829FAF8DC55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1AB6-F9AC-4914-89C2-EFA16F1D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7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AB3B-42F2-430A-A4E7-3829FAF8DC55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1AB6-F9AC-4914-89C2-EFA16F1D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3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AB3B-42F2-430A-A4E7-3829FAF8DC55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1AB6-F9AC-4914-89C2-EFA16F1D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9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AB3B-42F2-430A-A4E7-3829FAF8DC55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1AB6-F9AC-4914-89C2-EFA16F1D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6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AB3B-42F2-430A-A4E7-3829FAF8DC55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1AB6-F9AC-4914-89C2-EFA16F1D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AB3B-42F2-430A-A4E7-3829FAF8DC55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1AB6-F9AC-4914-89C2-EFA16F1D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8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AB3B-42F2-430A-A4E7-3829FAF8DC55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1AB6-F9AC-4914-89C2-EFA16F1D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7AB3B-42F2-430A-A4E7-3829FAF8DC55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1AB6-F9AC-4914-89C2-EFA16F1D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1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lgerian" pitchFamily="82" charset="0"/>
              </a:rPr>
              <a:t>A Conception On Wi- Vi Technology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209800"/>
            <a:ext cx="7620000" cy="4191000"/>
          </a:xfrm>
        </p:spPr>
        <p:txBody>
          <a:bodyPr/>
          <a:lstStyle/>
          <a:p>
            <a:pPr algn="l"/>
            <a:r>
              <a:rPr lang="en-US" dirty="0" smtClean="0"/>
              <a:t>                    </a:t>
            </a:r>
          </a:p>
          <a:p>
            <a:pPr algn="l"/>
            <a:endParaRPr lang="en-US" dirty="0"/>
          </a:p>
          <a:p>
            <a:pPr algn="l"/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Presented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</a:rPr>
              <a:t>By:Jv’n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</a:rPr>
              <a:t>Chhavi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 Sharma </a:t>
            </a:r>
          </a:p>
          <a:p>
            <a:pPr algn="l"/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                      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</a:rPr>
              <a:t>Jv’n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 Swati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</a:rPr>
              <a:t>Mundra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B.Tech(CSE) 2</a:t>
            </a:r>
            <a:r>
              <a:rPr lang="en-US" sz="2800" b="1" baseline="30000" dirty="0" smtClean="0">
                <a:solidFill>
                  <a:schemeClr val="tx2">
                    <a:lumMod val="50000"/>
                  </a:schemeClr>
                </a:solidFill>
              </a:rPr>
              <a:t>nd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 Year</a:t>
            </a:r>
          </a:p>
          <a:p>
            <a:pPr algn="l"/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</a:rPr>
              <a:t>Jayoti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</a:rPr>
              <a:t>Vidyapeeth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 Women’s University</a:t>
            </a:r>
          </a:p>
        </p:txBody>
      </p:sp>
      <p:pic>
        <p:nvPicPr>
          <p:cNvPr id="1026" name="Picture 2" descr="E:\j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752600"/>
            <a:ext cx="2214562" cy="18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97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700" dirty="0" smtClean="0">
                <a:latin typeface="Algerian" pitchFamily="82" charset="0"/>
              </a:rPr>
              <a:t>ANALYSIS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371600"/>
            <a:ext cx="7620000" cy="51054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Wi-Vi can empower a human who does not convey any remote gadget to impart short messages or directions.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Wi-Vi speaks to these attempt of motions by „0‟ bit and „1‟ bit.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These motions are later made by human to make messages that are having totally extraordinary translations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6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lgerian" pitchFamily="82" charset="0"/>
              </a:rPr>
              <a:t>ADVANTAGES OF WI-VI</a:t>
            </a:r>
            <a:endParaRPr lang="en-US" sz="54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924800" cy="4800600"/>
          </a:xfrm>
        </p:spPr>
        <p:txBody>
          <a:bodyPr>
            <a:normAutofit fontScale="92500"/>
          </a:bodyPr>
          <a:lstStyle/>
          <a:p>
            <a:pPr marL="571500" indent="-571500" algn="l"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framework utilizes just a single collector.</a:t>
            </a:r>
          </a:p>
          <a:p>
            <a:pPr marL="571500" indent="-571500" algn="l">
              <a:buFont typeface="Wingdings" pitchFamily="2" charset="2"/>
              <a:buChar char="q"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ow cost Wi-Fi innovation framework.</a:t>
            </a:r>
          </a:p>
          <a:p>
            <a:pPr marL="571500" indent="-571500" algn="l"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does not require a viewable pathway between the client and the gadget.</a:t>
            </a:r>
          </a:p>
          <a:p>
            <a:pPr marL="571500" indent="-571500" algn="l"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does not require an observable pathway between the clients what's more, the gadget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74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lgerian" pitchFamily="82" charset="0"/>
              </a:rPr>
              <a:t>FUTURE SCOPE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7620000" cy="47244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Wi-Vi framework is best framework to perceive moving item behind the divider.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numerous enhancements can make this framework increasingly precise and better.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E</a:t>
            </a:r>
            <a:r>
              <a:rPr lang="en-US" dirty="0" smtClean="0">
                <a:solidFill>
                  <a:srgbClr val="002060"/>
                </a:solidFill>
              </a:rPr>
              <a:t>nhancements will additionally permit Wi-Vi to catch higher quality pictures empowering the gesture-based interface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18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lgerian" pitchFamily="82" charset="0"/>
              </a:rPr>
              <a:t>CONCLUSION 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76400"/>
            <a:ext cx="8077200" cy="464820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q"/>
            </a:pP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Wi-vi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could be built in a smartphone or special handheld devices.</a:t>
            </a:r>
          </a:p>
          <a:p>
            <a:pPr marL="571500" indent="-571500" algn="l">
              <a:buFont typeface="Wingdings" pitchFamily="2" charset="2"/>
              <a:buChar char="q"/>
            </a:pP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Evolution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of seeing human beings through denser building material with longer range.</a:t>
            </a:r>
          </a:p>
          <a:p>
            <a:pPr marL="571500" indent="-571500" algn="l">
              <a:buFont typeface="Wingdings" pitchFamily="2" charset="2"/>
              <a:buChar char="q"/>
            </a:pP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High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quality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images.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170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8229600" cy="6248400"/>
          </a:xfrm>
        </p:spPr>
      </p:pic>
    </p:spTree>
    <p:extLst>
      <p:ext uri="{BB962C8B-B14F-4D97-AF65-F5344CB8AC3E}">
        <p14:creationId xmlns:p14="http://schemas.microsoft.com/office/powerpoint/2010/main" val="395153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lgerian" pitchFamily="82" charset="0"/>
              </a:rPr>
              <a:t>INTRODUCTION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24000"/>
            <a:ext cx="7924800" cy="48768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Remote Vision (Wi-Vi) is another innovation like a similar idea of Wi-Fi which empowers seeing through dividers with the assistance of Wi-Fi signals.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Wi-Vi enables us to follow moving people through dividers just as away from plain view.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Wi-Vi's task does not require any entrance to any gadget on the opposite side of the divider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4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lgerian" pitchFamily="82" charset="0"/>
              </a:rPr>
              <a:t>  WHAT WI-VI CAN DO-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6928" y="1524000"/>
            <a:ext cx="8348472" cy="495300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q"/>
            </a:pPr>
            <a:r>
              <a:rPr lang="en-US" sz="4000" dirty="0" smtClean="0">
                <a:solidFill>
                  <a:srgbClr val="002060"/>
                </a:solidFill>
              </a:rPr>
              <a:t>Detect the Number of Moving Humans in a Closed Room.</a:t>
            </a:r>
          </a:p>
          <a:p>
            <a:pPr marL="571500" indent="-571500" algn="l">
              <a:buFont typeface="Wingdings" pitchFamily="2" charset="2"/>
              <a:buChar char="q"/>
            </a:pPr>
            <a:r>
              <a:rPr lang="en-US" sz="4000" dirty="0" smtClean="0">
                <a:solidFill>
                  <a:srgbClr val="002060"/>
                </a:solidFill>
              </a:rPr>
              <a:t>Enable Communication through a Wall without Carrying a Wireless Device.</a:t>
            </a:r>
          </a:p>
          <a:p>
            <a:pPr marL="571500" indent="-571500" algn="l">
              <a:buFont typeface="Wingdings" pitchFamily="2" charset="2"/>
              <a:buChar char="q"/>
            </a:pPr>
            <a:r>
              <a:rPr lang="en-US" sz="4000" dirty="0" smtClean="0">
                <a:solidFill>
                  <a:srgbClr val="002060"/>
                </a:solidFill>
              </a:rPr>
              <a:t>Identify Simple Gestures from Behind a Wall.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4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lgerian" pitchFamily="82" charset="0"/>
              </a:rPr>
              <a:t>RELATED WORK</a:t>
            </a:r>
            <a:r>
              <a:rPr lang="en-US" sz="6000" dirty="0" smtClean="0"/>
              <a:t/>
            </a:r>
            <a:br>
              <a:rPr lang="en-US" sz="6000" dirty="0" smtClean="0"/>
            </a:b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447800"/>
            <a:ext cx="7909560" cy="4876800"/>
          </a:xfrm>
        </p:spPr>
        <p:txBody>
          <a:bodyPr>
            <a:normAutofit lnSpcReduction="10000"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Wireless Systems</a:t>
            </a:r>
          </a:p>
          <a:p>
            <a:pPr algn="l"/>
            <a:r>
              <a:rPr lang="en-US" dirty="0" smtClean="0"/>
              <a:t> 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One can arrange the related work in this space into three fundamental classes: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 remote restriction, 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remote tomography, and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 through-the-divider radar systems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5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lgerian" pitchFamily="82" charset="0"/>
              </a:rPr>
              <a:t>WIRELESS SYSTEMS </a:t>
            </a:r>
            <a:endParaRPr lang="en-US" sz="5400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8077200" cy="5029200"/>
          </a:xfrm>
        </p:spPr>
      </p:pic>
    </p:spTree>
    <p:extLst>
      <p:ext uri="{BB962C8B-B14F-4D97-AF65-F5344CB8AC3E}">
        <p14:creationId xmlns:p14="http://schemas.microsoft.com/office/powerpoint/2010/main" val="150179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9000" r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lgerian" pitchFamily="82" charset="0"/>
              </a:rPr>
              <a:t>Gesture Postures: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057400"/>
            <a:ext cx="7848600" cy="4191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It can identify and group these nine motions in :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observable pathway, 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non-viewable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pathway, and 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through-the-divider.</a:t>
            </a:r>
          </a:p>
        </p:txBody>
      </p:sp>
    </p:spTree>
    <p:extLst>
      <p:ext uri="{BB962C8B-B14F-4D97-AF65-F5344CB8AC3E}">
        <p14:creationId xmlns:p14="http://schemas.microsoft.com/office/powerpoint/2010/main" val="222067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lgerian" pitchFamily="82" charset="0"/>
              </a:rPr>
              <a:t>GESTURE POSTURES</a:t>
            </a:r>
            <a:endParaRPr lang="en-US" sz="5400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8382000" cy="5029200"/>
          </a:xfrm>
        </p:spPr>
      </p:pic>
    </p:spTree>
    <p:extLst>
      <p:ext uri="{BB962C8B-B14F-4D97-AF65-F5344CB8AC3E}">
        <p14:creationId xmlns:p14="http://schemas.microsoft.com/office/powerpoint/2010/main" val="156613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152400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lgerian" pitchFamily="82" charset="0"/>
              </a:rPr>
              <a:t>Applications of Wi-Vi:</a:t>
            </a:r>
            <a:endParaRPr lang="en-US" sz="48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077200" cy="49530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Emergency Situation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Law Enforcement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Personal Security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Smart Sensing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Entertainment</a:t>
            </a:r>
            <a:endParaRPr lang="en-US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34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20000" cy="1143000"/>
          </a:xfrm>
        </p:spPr>
        <p:txBody>
          <a:bodyPr/>
          <a:lstStyle/>
          <a:p>
            <a:r>
              <a:rPr lang="en-US" sz="6000" dirty="0" smtClean="0">
                <a:latin typeface="Algerian" pitchFamily="82" charset="0"/>
              </a:rPr>
              <a:t>APPLICATIONS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610600" cy="4724400"/>
          </a:xfrm>
        </p:spPr>
      </p:pic>
    </p:spTree>
    <p:extLst>
      <p:ext uri="{BB962C8B-B14F-4D97-AF65-F5344CB8AC3E}">
        <p14:creationId xmlns:p14="http://schemas.microsoft.com/office/powerpoint/2010/main" val="320324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365</Words>
  <Application>Microsoft Office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 Conception On Wi- Vi Technology</vt:lpstr>
      <vt:lpstr>INTRODUCTION</vt:lpstr>
      <vt:lpstr>  WHAT WI-VI CAN DO-</vt:lpstr>
      <vt:lpstr>RELATED WORK </vt:lpstr>
      <vt:lpstr>WIRELESS SYSTEMS </vt:lpstr>
      <vt:lpstr>Gesture Postures:</vt:lpstr>
      <vt:lpstr>GESTURE POSTURES</vt:lpstr>
      <vt:lpstr>Applications of Wi-Vi:</vt:lpstr>
      <vt:lpstr>APPLICATIONS </vt:lpstr>
      <vt:lpstr>ANALYSIS </vt:lpstr>
      <vt:lpstr>ADVANTAGES OF WI-VI</vt:lpstr>
      <vt:lpstr>FUTURE SCOPE</vt:lpstr>
      <vt:lpstr>CONCLUSION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2019-02-11T16:58:44Z</dcterms:created>
  <dcterms:modified xsi:type="dcterms:W3CDTF">2019-02-11T18:49:42Z</dcterms:modified>
</cp:coreProperties>
</file>