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7" r:id="rId4"/>
    <p:sldId id="259" r:id="rId5"/>
    <p:sldId id="260" r:id="rId6"/>
    <p:sldId id="266" r:id="rId7"/>
    <p:sldId id="265" r:id="rId8"/>
    <p:sldId id="269" r:id="rId9"/>
    <p:sldId id="264"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pPr/>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pPr/>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pPr/>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pPr/>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pPr/>
              <a:t>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pPr/>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pPr/>
              <a:t>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pPr/>
              <a:t>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pPr/>
              <a:t>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pPr/>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pPr/>
              <a:t>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2/8/2019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8ABC17-2C72-4124-B6DC-521F51BA0003}"/>
              </a:ext>
            </a:extLst>
          </p:cNvPr>
          <p:cNvSpPr>
            <a:spLocks noGrp="1"/>
          </p:cNvSpPr>
          <p:nvPr>
            <p:ph type="ctrTitle"/>
          </p:nvPr>
        </p:nvSpPr>
        <p:spPr/>
        <p:txBody>
          <a:bodyPr>
            <a:normAutofit fontScale="90000"/>
          </a:bodyPr>
          <a:lstStyle/>
          <a:p>
            <a:r>
              <a:rPr lang="en-US" dirty="0"/>
              <a:t>THE SENSOR SYSTEM AND WIRELESS COMMUNICATION  SECUIRTY OVER TOPOLOGY</a:t>
            </a:r>
            <a:endParaRPr lang="en-IN" dirty="0"/>
          </a:p>
        </p:txBody>
      </p:sp>
      <p:sp>
        <p:nvSpPr>
          <p:cNvPr id="3" name="Subtitle 2">
            <a:extLst>
              <a:ext uri="{FF2B5EF4-FFF2-40B4-BE49-F238E27FC236}">
                <a16:creationId xmlns:a16="http://schemas.microsoft.com/office/drawing/2014/main" xmlns="" id="{830B4296-9AEF-43AF-A4DA-5C0F0493E3E0}"/>
              </a:ext>
            </a:extLst>
          </p:cNvPr>
          <p:cNvSpPr>
            <a:spLocks noGrp="1"/>
          </p:cNvSpPr>
          <p:nvPr>
            <p:ph type="subTitle" idx="1"/>
          </p:nvPr>
        </p:nvSpPr>
        <p:spPr/>
        <p:txBody>
          <a:bodyPr>
            <a:normAutofit lnSpcReduction="10000"/>
          </a:bodyPr>
          <a:lstStyle/>
          <a:p>
            <a:r>
              <a:rPr lang="en-US" dirty="0"/>
              <a:t>BY: AYUSHI, LAKSHITA,HARSHITA</a:t>
            </a:r>
          </a:p>
          <a:p>
            <a:r>
              <a:rPr lang="en-US" dirty="0"/>
              <a:t>DEPARTMENT OF COMPUTER SCIENCE AND ELECTRONICS,</a:t>
            </a:r>
          </a:p>
          <a:p>
            <a:r>
              <a:rPr lang="en-US" dirty="0"/>
              <a:t>JAYOTI VIDHYAPEETH WOMEN’S UNIVERSITY,JAIPUR</a:t>
            </a:r>
            <a:endParaRPr lang="en-IN" dirty="0"/>
          </a:p>
        </p:txBody>
      </p:sp>
    </p:spTree>
    <p:extLst>
      <p:ext uri="{BB962C8B-B14F-4D97-AF65-F5344CB8AC3E}">
        <p14:creationId xmlns:p14="http://schemas.microsoft.com/office/powerpoint/2010/main" xmlns="" val="3142287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blackboard-board-close-up-908301.jpg"/>
          <p:cNvPicPr>
            <a:picLocks noGrp="1" noChangeAspect="1"/>
          </p:cNvPicPr>
          <p:nvPr>
            <p:ph idx="1"/>
          </p:nvPr>
        </p:nvPicPr>
        <p:blipFill>
          <a:blip r:embed="rId2"/>
          <a:stretch>
            <a:fillRect/>
          </a:stretch>
        </p:blipFill>
        <p:spPr>
          <a:xfrm>
            <a:off x="1138687" y="966158"/>
            <a:ext cx="10377577" cy="5342567"/>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 SYSTEM</a:t>
            </a:r>
            <a:endParaRPr lang="en-US" dirty="0"/>
          </a:p>
        </p:txBody>
      </p:sp>
      <p:sp>
        <p:nvSpPr>
          <p:cNvPr id="3" name="Content Placeholder 2"/>
          <p:cNvSpPr>
            <a:spLocks noGrp="1"/>
          </p:cNvSpPr>
          <p:nvPr>
            <p:ph idx="1"/>
          </p:nvPr>
        </p:nvSpPr>
        <p:spPr>
          <a:xfrm>
            <a:off x="1015502" y="2553419"/>
            <a:ext cx="9720073" cy="4023360"/>
          </a:xfrm>
        </p:spPr>
        <p:txBody>
          <a:bodyPr/>
          <a:lstStyle/>
          <a:p>
            <a:pPr lvl="8">
              <a:buNone/>
            </a:pPr>
            <a:r>
              <a:rPr lang="en-US" sz="2400" dirty="0" smtClean="0"/>
              <a:t>A SENSOR IS A DEVICE THAT DETECTS AND RESPONDS TO SOME TYPE OF INPUT FROM THE PHYSICAL ENIVORMENT</a:t>
            </a:r>
          </a:p>
          <a:p>
            <a:pPr lvl="1"/>
            <a:r>
              <a:rPr lang="en-US" sz="2400" dirty="0" smtClean="0"/>
              <a:t>THE SPECIFIC INPUT COULD BR LIGHT ,HEAT,MOTION,MOISTURE,PRESSURE,OR ANY ONE OF  A GREAT NUMBER OF OTHER ENIVORNMENTAL PHENOMENA.</a:t>
            </a:r>
          </a:p>
          <a:p>
            <a:pPr lvl="1"/>
            <a:r>
              <a:rPr lang="en-US" sz="2400" dirty="0" smtClean="0"/>
              <a:t>THE OUTPUT IS GENERALLY A SIGNAL THAT IS CONVERTED TO HUMAN –READABLE  DISPLAY AT THE SENSOR LOCATION OR TRANSIMITTED ELECTRONICALLY OVER A NETWORK FOR READINGFURTHER PROCROSSING</a:t>
            </a:r>
            <a:endParaRPr lang="en-US" sz="2400" dirty="0"/>
          </a:p>
        </p:txBody>
      </p:sp>
      <p:pic>
        <p:nvPicPr>
          <p:cNvPr id="4" name="Picture 3" descr="A-simple-wireless-sensor-network.png"/>
          <p:cNvPicPr>
            <a:picLocks noChangeAspect="1"/>
          </p:cNvPicPr>
          <p:nvPr/>
        </p:nvPicPr>
        <p:blipFill>
          <a:blip r:embed="rId2"/>
          <a:stretch>
            <a:fillRect/>
          </a:stretch>
        </p:blipFill>
        <p:spPr>
          <a:xfrm>
            <a:off x="5236234" y="353683"/>
            <a:ext cx="6426679" cy="205423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909" y="0"/>
            <a:ext cx="9720072" cy="897147"/>
          </a:xfrm>
        </p:spPr>
        <p:txBody>
          <a:bodyPr>
            <a:normAutofit/>
          </a:bodyPr>
          <a:lstStyle/>
          <a:p>
            <a:r>
              <a:rPr lang="en-US" sz="4000" dirty="0" smtClean="0"/>
              <a:t>WIRELESS COMMUNICATION SECURITY</a:t>
            </a:r>
            <a:endParaRPr lang="en-US" sz="4000" dirty="0"/>
          </a:p>
        </p:txBody>
      </p:sp>
      <p:sp>
        <p:nvSpPr>
          <p:cNvPr id="3" name="Content Placeholder 2"/>
          <p:cNvSpPr>
            <a:spLocks noGrp="1"/>
          </p:cNvSpPr>
          <p:nvPr>
            <p:ph idx="1"/>
          </p:nvPr>
        </p:nvSpPr>
        <p:spPr>
          <a:xfrm>
            <a:off x="1162151" y="854015"/>
            <a:ext cx="9720073" cy="3968151"/>
          </a:xfrm>
        </p:spPr>
        <p:txBody>
          <a:bodyPr>
            <a:normAutofit/>
          </a:bodyPr>
          <a:lstStyle/>
          <a:p>
            <a:pPr lvl="3"/>
            <a:r>
              <a:rPr lang="en-US" sz="2400" dirty="0" smtClean="0"/>
              <a:t>IT </a:t>
            </a:r>
            <a:r>
              <a:rPr lang="en-US" sz="2400" dirty="0" smtClean="0"/>
              <a:t>IS THE PREVENTION OF UNAUTHORIZED ACCESS OR DAMAGE TO COMPUTERS OR DATA USING WIRELESS NETWORKS.</a:t>
            </a:r>
          </a:p>
          <a:p>
            <a:pPr lvl="1"/>
            <a:r>
              <a:rPr lang="en-US" sz="2400" dirty="0" smtClean="0"/>
              <a:t>THE MOST COMMON TYPES OF WIRELESS SECUIRTY ARE :</a:t>
            </a:r>
          </a:p>
          <a:p>
            <a:pPr lvl="1"/>
            <a:r>
              <a:rPr lang="en-US" sz="2400" dirty="0" smtClean="0"/>
              <a:t> WIRED EQUIVALENT PRIVACY(WPA)</a:t>
            </a:r>
          </a:p>
          <a:p>
            <a:pPr lvl="1"/>
            <a:r>
              <a:rPr lang="en-US" sz="2400" dirty="0" smtClean="0"/>
              <a:t>THE CURRENT STANDARD IS WPA2</a:t>
            </a:r>
            <a:endParaRPr lang="en-IN" sz="2400" dirty="0" smtClean="0"/>
          </a:p>
          <a:p>
            <a:endParaRPr lang="en-US" sz="1600" dirty="0" smtClean="0"/>
          </a:p>
          <a:p>
            <a:endParaRPr lang="en-US" sz="2000" dirty="0" smtClean="0"/>
          </a:p>
          <a:p>
            <a:endParaRPr lang="en-US" dirty="0"/>
          </a:p>
        </p:txBody>
      </p:sp>
      <p:pic>
        <p:nvPicPr>
          <p:cNvPr id="4" name="Picture 3" descr="Methods-of-secure-wireless-communication-for-V2G.png"/>
          <p:cNvPicPr>
            <a:picLocks noChangeAspect="1"/>
          </p:cNvPicPr>
          <p:nvPr/>
        </p:nvPicPr>
        <p:blipFill>
          <a:blip r:embed="rId2"/>
          <a:stretch>
            <a:fillRect/>
          </a:stretch>
        </p:blipFill>
        <p:spPr>
          <a:xfrm>
            <a:off x="2255807" y="2753047"/>
            <a:ext cx="6477000" cy="421709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82CF1D-B37B-4BFD-9C6B-AADBAB930C2C}"/>
              </a:ext>
            </a:extLst>
          </p:cNvPr>
          <p:cNvSpPr>
            <a:spLocks noGrp="1"/>
          </p:cNvSpPr>
          <p:nvPr>
            <p:ph type="title"/>
          </p:nvPr>
        </p:nvSpPr>
        <p:spPr>
          <a:xfrm>
            <a:off x="0" y="585216"/>
            <a:ext cx="4927107" cy="1499616"/>
          </a:xfrm>
        </p:spPr>
        <p:txBody>
          <a:bodyPr/>
          <a:lstStyle/>
          <a:p>
            <a:r>
              <a:rPr lang="en-US" dirty="0"/>
              <a:t>NETWORK TOPOLOGY</a:t>
            </a:r>
            <a:endParaRPr lang="en-IN" dirty="0"/>
          </a:p>
        </p:txBody>
      </p:sp>
      <p:sp>
        <p:nvSpPr>
          <p:cNvPr id="3" name="Content Placeholder 2">
            <a:extLst>
              <a:ext uri="{FF2B5EF4-FFF2-40B4-BE49-F238E27FC236}">
                <a16:creationId xmlns:a16="http://schemas.microsoft.com/office/drawing/2014/main" xmlns="" id="{4CD557FE-A4BA-4305-8C5E-109F1DD01F9B}"/>
              </a:ext>
            </a:extLst>
          </p:cNvPr>
          <p:cNvSpPr>
            <a:spLocks noGrp="1"/>
          </p:cNvSpPr>
          <p:nvPr>
            <p:ph idx="1"/>
          </p:nvPr>
        </p:nvSpPr>
        <p:spPr/>
        <p:txBody>
          <a:bodyPr>
            <a:normAutofit fontScale="92500" lnSpcReduction="10000"/>
          </a:bodyPr>
          <a:lstStyle/>
          <a:p>
            <a:pPr lvl="8"/>
            <a:r>
              <a:rPr lang="en-US" sz="2400" dirty="0"/>
              <a:t>COMPUTERS IN A NETWORK HAVE TO BE CONNCECTED IN SOME LOGICAL MANNER ,THE LAYOUT PATTERN OF THE INTERCONNECTIONS BETWEEN COMPUTERS IN A NETWORK IS CALLED NETWORK TOPOLOGY.</a:t>
            </a:r>
          </a:p>
          <a:p>
            <a:r>
              <a:rPr lang="en-US" sz="2400" dirty="0"/>
              <a:t>YOU CAN THINK OF TOPOLOGY AS THE VIRTUAL SHAPE OR STRUCTURE OF THE NETWORK,IT IS ALSO REFERRED AS NETWORK ARCHITECTURE.</a:t>
            </a:r>
          </a:p>
          <a:p>
            <a:r>
              <a:rPr lang="en-US" sz="2400" dirty="0"/>
              <a:t>THE MOST COMMON NODES AND THERE PERIPERHAL DEVICES.NETWORK TOPLOGY IS ILLUSTRATED BY THESE NODES AND THEIR CONNECTIONS USING CABLES.</a:t>
            </a:r>
          </a:p>
          <a:p>
            <a:pPr marL="0" indent="0">
              <a:buNone/>
            </a:pPr>
            <a:r>
              <a:rPr lang="en-US" sz="2400" dirty="0"/>
              <a:t>THERE ARE MANY TOPLOGY</a:t>
            </a:r>
            <a:r>
              <a:rPr lang="en-US" dirty="0"/>
              <a:t>:</a:t>
            </a:r>
          </a:p>
          <a:p>
            <a:pPr marL="0" indent="0">
              <a:buNone/>
            </a:pPr>
            <a:r>
              <a:rPr lang="en-US" sz="2400" dirty="0"/>
              <a:t>STAR,BUS,MESH,POINT TO POINT,HYBRID,RING,TREE</a:t>
            </a:r>
            <a:endParaRPr lang="en-IN" sz="2400" dirty="0"/>
          </a:p>
        </p:txBody>
      </p:sp>
      <p:pic>
        <p:nvPicPr>
          <p:cNvPr id="4" name="Picture 3" descr="Network Topologies.jpg"/>
          <p:cNvPicPr>
            <a:picLocks noChangeAspect="1"/>
          </p:cNvPicPr>
          <p:nvPr/>
        </p:nvPicPr>
        <p:blipFill>
          <a:blip r:embed="rId2"/>
          <a:stretch>
            <a:fillRect/>
          </a:stretch>
        </p:blipFill>
        <p:spPr>
          <a:xfrm>
            <a:off x="6837836" y="-443883"/>
            <a:ext cx="4752975" cy="2769834"/>
          </a:xfrm>
          <a:prstGeom prst="rect">
            <a:avLst/>
          </a:prstGeom>
        </p:spPr>
      </p:pic>
    </p:spTree>
    <p:extLst>
      <p:ext uri="{BB962C8B-B14F-4D97-AF65-F5344CB8AC3E}">
        <p14:creationId xmlns:p14="http://schemas.microsoft.com/office/powerpoint/2010/main" xmlns="" val="759372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C21E89-31EE-4548-A71F-1BC1D44B102D}"/>
              </a:ext>
            </a:extLst>
          </p:cNvPr>
          <p:cNvSpPr>
            <a:spLocks noGrp="1"/>
          </p:cNvSpPr>
          <p:nvPr>
            <p:ph type="title"/>
          </p:nvPr>
        </p:nvSpPr>
        <p:spPr/>
        <p:txBody>
          <a:bodyPr/>
          <a:lstStyle/>
          <a:p>
            <a:r>
              <a:rPr lang="en-US" dirty="0"/>
              <a:t>INTRODUCTION TO WIRELESS SENSOR NETWORK</a:t>
            </a:r>
            <a:endParaRPr lang="en-IN" dirty="0"/>
          </a:p>
        </p:txBody>
      </p:sp>
      <p:sp>
        <p:nvSpPr>
          <p:cNvPr id="3" name="Content Placeholder 2">
            <a:extLst>
              <a:ext uri="{FF2B5EF4-FFF2-40B4-BE49-F238E27FC236}">
                <a16:creationId xmlns:a16="http://schemas.microsoft.com/office/drawing/2014/main" xmlns="" id="{C07F5108-D106-4717-89A7-289975481B85}"/>
              </a:ext>
            </a:extLst>
          </p:cNvPr>
          <p:cNvSpPr>
            <a:spLocks noGrp="1"/>
          </p:cNvSpPr>
          <p:nvPr>
            <p:ph idx="1"/>
          </p:nvPr>
        </p:nvSpPr>
        <p:spPr/>
        <p:txBody>
          <a:bodyPr/>
          <a:lstStyle/>
          <a:p>
            <a:pPr marL="0" indent="0">
              <a:buNone/>
            </a:pPr>
            <a:r>
              <a:rPr lang="en-US" sz="2400" dirty="0"/>
              <a:t>A WIRELESS SENSOR NETWORK CAN  BE DEFINED AS A NETWORK OF DEVICES THAT CAN COMMUNICATE THE INFORMATION GATHERED FROM A MONITORED FIELD THROUGH WIRELESS LINKS.</a:t>
            </a:r>
          </a:p>
          <a:p>
            <a:pPr marL="0" indent="0">
              <a:buNone/>
            </a:pPr>
            <a:r>
              <a:rPr lang="en-US" sz="2400" dirty="0"/>
              <a:t>THE DATA IS FORWAREDED THROUGH MULTIPLE NODES AND WITH A GATEWAY,THE DATA IS CONNECTED TO OTHER NETWORKS LIKE WIRELESS ETHERNET.</a:t>
            </a:r>
          </a:p>
          <a:p>
            <a:pPr marL="0" indent="0">
              <a:buNone/>
            </a:pPr>
            <a:r>
              <a:rPr lang="en-US" sz="2400" dirty="0"/>
              <a:t>WSN  CONSISTS OF NODES(WIRELESS SENSOR) THESE NETWORKS ARE USED TO MONITOR PHYSICAL OR ENVIRONMENTAL CONDITIONS LIKE SOUND,PRESSURE,TEMPERATURE AND CO OPERATIVELY PASS DATA THROUGH THE NETWORK TO A MAIN LOCATION </a:t>
            </a:r>
            <a:r>
              <a:rPr lang="en-US" dirty="0"/>
              <a:t>.</a:t>
            </a:r>
            <a:endParaRPr lang="en-IN" dirty="0"/>
          </a:p>
        </p:txBody>
      </p:sp>
    </p:spTree>
    <p:extLst>
      <p:ext uri="{BB962C8B-B14F-4D97-AF65-F5344CB8AC3E}">
        <p14:creationId xmlns:p14="http://schemas.microsoft.com/office/powerpoint/2010/main" xmlns="" val="4124347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FC4817-3BC6-49B9-B655-958AE465E224}"/>
              </a:ext>
            </a:extLst>
          </p:cNvPr>
          <p:cNvSpPr>
            <a:spLocks noGrp="1"/>
          </p:cNvSpPr>
          <p:nvPr>
            <p:ph type="title"/>
          </p:nvPr>
        </p:nvSpPr>
        <p:spPr/>
        <p:txBody>
          <a:bodyPr/>
          <a:lstStyle/>
          <a:p>
            <a:r>
              <a:rPr lang="en-US" dirty="0"/>
              <a:t>TYPES OF WSNS(WIRELESS SENSOR NETWORK SYSTEM)</a:t>
            </a:r>
            <a:endParaRPr lang="en-IN" dirty="0"/>
          </a:p>
        </p:txBody>
      </p:sp>
      <p:sp>
        <p:nvSpPr>
          <p:cNvPr id="3" name="Content Placeholder 2">
            <a:extLst>
              <a:ext uri="{FF2B5EF4-FFF2-40B4-BE49-F238E27FC236}">
                <a16:creationId xmlns:a16="http://schemas.microsoft.com/office/drawing/2014/main" xmlns="" id="{2FC6103A-19DC-462D-9DD7-E43F014EF65D}"/>
              </a:ext>
            </a:extLst>
          </p:cNvPr>
          <p:cNvSpPr>
            <a:spLocks noGrp="1"/>
          </p:cNvSpPr>
          <p:nvPr>
            <p:ph idx="1"/>
          </p:nvPr>
        </p:nvSpPr>
        <p:spPr/>
        <p:txBody>
          <a:bodyPr>
            <a:normAutofit lnSpcReduction="10000"/>
          </a:bodyPr>
          <a:lstStyle/>
          <a:p>
            <a:r>
              <a:rPr lang="en-IN" sz="2400" dirty="0" smtClean="0"/>
              <a:t>DEPENDING ON THE ENIVORNMENT ,THE TYPES OF NETWORKS ARE DECIDED SO THAT THOSE CAN BE DEPLOYED UNDERWATER ,UNDERGROUND,ON THE LAND,AND SO ON .</a:t>
            </a:r>
          </a:p>
          <a:p>
            <a:r>
              <a:rPr lang="en-IN" sz="2400" dirty="0" smtClean="0"/>
              <a:t>DIFFERENT TYPES OF WSNS INCLUDES:</a:t>
            </a:r>
          </a:p>
          <a:p>
            <a:r>
              <a:rPr lang="en-IN" sz="2400" dirty="0" smtClean="0"/>
              <a:t>1. TERRESTIAL WSN S</a:t>
            </a:r>
          </a:p>
          <a:p>
            <a:r>
              <a:rPr lang="en-IN" sz="2400" dirty="0" smtClean="0"/>
              <a:t>2. UNDERGROUND WSN S</a:t>
            </a:r>
          </a:p>
          <a:p>
            <a:r>
              <a:rPr lang="en-IN" sz="2400" dirty="0" smtClean="0"/>
              <a:t>3. UNDERWATER WSN S</a:t>
            </a:r>
          </a:p>
          <a:p>
            <a:r>
              <a:rPr lang="en-IN" sz="2400" dirty="0" smtClean="0"/>
              <a:t>4. MOBILE WSN S</a:t>
            </a:r>
          </a:p>
          <a:p>
            <a:r>
              <a:rPr lang="en-IN" sz="2400" dirty="0" smtClean="0"/>
              <a:t>5. MULTIMEDIA WSN S</a:t>
            </a:r>
            <a:endParaRPr lang="en-IN" sz="2400" dirty="0"/>
          </a:p>
        </p:txBody>
      </p:sp>
    </p:spTree>
    <p:extLst>
      <p:ext uri="{BB962C8B-B14F-4D97-AF65-F5344CB8AC3E}">
        <p14:creationId xmlns:p14="http://schemas.microsoft.com/office/powerpoint/2010/main" xmlns="" val="4068801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62E491-628A-41D4-BB06-5F5D6189A5B2}"/>
              </a:ext>
            </a:extLst>
          </p:cNvPr>
          <p:cNvSpPr>
            <a:spLocks noGrp="1"/>
          </p:cNvSpPr>
          <p:nvPr>
            <p:ph type="title"/>
          </p:nvPr>
        </p:nvSpPr>
        <p:spPr/>
        <p:txBody>
          <a:bodyPr/>
          <a:lstStyle/>
          <a:p>
            <a:r>
              <a:rPr lang="en-US" dirty="0"/>
              <a:t>APPLICATIONS </a:t>
            </a:r>
            <a:endParaRPr lang="en-IN" dirty="0"/>
          </a:p>
        </p:txBody>
      </p:sp>
      <p:pic>
        <p:nvPicPr>
          <p:cNvPr id="7" name="Content Placeholder 6" descr="WSN-Applications.jpg"/>
          <p:cNvPicPr>
            <a:picLocks noGrp="1" noChangeAspect="1"/>
          </p:cNvPicPr>
          <p:nvPr>
            <p:ph idx="1"/>
          </p:nvPr>
        </p:nvPicPr>
        <p:blipFill>
          <a:blip r:embed="rId2"/>
          <a:stretch>
            <a:fillRect/>
          </a:stretch>
        </p:blipFill>
        <p:spPr>
          <a:xfrm>
            <a:off x="715992" y="1673526"/>
            <a:ext cx="8305675" cy="4635200"/>
          </a:xfrm>
        </p:spPr>
      </p:pic>
      <p:sp>
        <p:nvSpPr>
          <p:cNvPr id="5122" name="AutoShape 2" descr="Image result for sensor network application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130758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WIRELESS SENSOR NETWROKS</a:t>
            </a:r>
            <a:endParaRPr lang="en-US" dirty="0"/>
          </a:p>
        </p:txBody>
      </p:sp>
      <p:sp>
        <p:nvSpPr>
          <p:cNvPr id="3" name="Content Placeholder 2"/>
          <p:cNvSpPr>
            <a:spLocks noGrp="1"/>
          </p:cNvSpPr>
          <p:nvPr>
            <p:ph idx="1"/>
          </p:nvPr>
        </p:nvSpPr>
        <p:spPr/>
        <p:txBody>
          <a:bodyPr/>
          <a:lstStyle/>
          <a:p>
            <a:pPr lvl="8" fontAlgn="base"/>
            <a:r>
              <a:rPr lang="en-US" sz="2400" dirty="0" smtClean="0"/>
              <a:t>Possess very little storage capacity – a few hundred kilobytes</a:t>
            </a:r>
          </a:p>
          <a:p>
            <a:pPr fontAlgn="base"/>
            <a:r>
              <a:rPr lang="en-US" sz="2400" dirty="0" smtClean="0"/>
              <a:t>Possess modest processing power-8MHz</a:t>
            </a:r>
          </a:p>
          <a:p>
            <a:pPr fontAlgn="base"/>
            <a:r>
              <a:rPr lang="en-US" sz="2400" dirty="0" smtClean="0"/>
              <a:t>Works in short communication range – consumes a lot of power</a:t>
            </a:r>
          </a:p>
          <a:p>
            <a:pPr fontAlgn="base"/>
            <a:r>
              <a:rPr lang="en-US" sz="2400" dirty="0" smtClean="0"/>
              <a:t>Requires minimal energy – constrains protocols</a:t>
            </a:r>
          </a:p>
          <a:p>
            <a:pPr fontAlgn="base"/>
            <a:r>
              <a:rPr lang="en-US" sz="2400" dirty="0" smtClean="0"/>
              <a:t>Have batteries with a finite life time</a:t>
            </a:r>
          </a:p>
          <a:p>
            <a:pPr fontAlgn="base"/>
            <a:r>
              <a:rPr lang="en-US" sz="2400" dirty="0" smtClean="0"/>
              <a:t>Passive devices provide little energy</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B69F05-F362-4725-8482-39F1921FF98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0CA05454-DF73-4097-9399-35916D341BD3}"/>
              </a:ext>
            </a:extLst>
          </p:cNvPr>
          <p:cNvSpPr>
            <a:spLocks noGrp="1"/>
          </p:cNvSpPr>
          <p:nvPr>
            <p:ph idx="1"/>
          </p:nvPr>
        </p:nvSpPr>
        <p:spPr/>
        <p:txBody>
          <a:bodyPr/>
          <a:lstStyle/>
          <a:p>
            <a:pPr>
              <a:buNone/>
            </a:pPr>
            <a:r>
              <a:rPr lang="en-IN" sz="2400" dirty="0" smtClean="0"/>
              <a:t>WSN S PROVIDE EXECELLENT INFORMATION INFRASTRUCTURE FOR THE REMOTE MONITORING TRACKING AND CONTROL OF INDOOR AND OUTDOOR ENVIRONMENTS, INDUSTRIAL PLANTS AND OTHER APPLICATIONS HOWEVER MANY DESIGN AND IMPLEMENTATION ISSUES STILL NEED TO BE FULLY ADDRESSED SUCH AS SENSOR NODE HARDWARE DESIGN ,INTERFERACE MITIGRATION ,SECURITY ,DATA FUSION,ETC.</a:t>
            </a:r>
          </a:p>
          <a:p>
            <a:pPr>
              <a:buNone/>
            </a:pPr>
            <a:r>
              <a:rPr lang="en-IN" sz="2400" dirty="0" smtClean="0"/>
              <a:t>IT IS HARD TO FIND A GENERIC SOLUTION FOR SOMNE OF THESE PARTICULAR ISSUES THEREFORE APPLICATION SPECIFIC SOLUTIONS HAVE TO BE PROVIDED.</a:t>
            </a:r>
            <a:endParaRPr lang="en-IN" sz="2400" dirty="0"/>
          </a:p>
        </p:txBody>
      </p:sp>
    </p:spTree>
    <p:extLst>
      <p:ext uri="{BB962C8B-B14F-4D97-AF65-F5344CB8AC3E}">
        <p14:creationId xmlns:p14="http://schemas.microsoft.com/office/powerpoint/2010/main" xmlns="" val="29434042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117</TotalTime>
  <Words>480</Words>
  <Application>Microsoft Office PowerPoint</Application>
  <PresentationFormat>Custom</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Integral</vt:lpstr>
      <vt:lpstr>THE SENSOR SYSTEM AND WIRELESS COMMUNICATION  SECUIRTY OVER TOPOLOGY</vt:lpstr>
      <vt:lpstr>SENSOR SYSTEM</vt:lpstr>
      <vt:lpstr>WIRELESS COMMUNICATION SECURITY</vt:lpstr>
      <vt:lpstr>NETWORK TOPOLOGY</vt:lpstr>
      <vt:lpstr>INTRODUCTION TO WIRELESS SENSOR NETWORK</vt:lpstr>
      <vt:lpstr>TYPES OF WSNS(WIRELESS SENSOR NETWORK SYSTEM)</vt:lpstr>
      <vt:lpstr>APPLICATIONS </vt:lpstr>
      <vt:lpstr>LIMITATIONS OF WIRELESS SENSOR NETWROKS</vt:lpstr>
      <vt:lpstr>CONCLUSION</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SENSOR SYSTEM AND WIRELESS COMMUNICATION  SECUIRTY OVER TOPOLOGY</dc:title>
  <dc:creator>HP</dc:creator>
  <cp:lastModifiedBy>HP</cp:lastModifiedBy>
  <cp:revision>15</cp:revision>
  <dcterms:created xsi:type="dcterms:W3CDTF">2019-02-08T11:08:34Z</dcterms:created>
  <dcterms:modified xsi:type="dcterms:W3CDTF">2019-02-08T13:10:02Z</dcterms:modified>
</cp:coreProperties>
</file>