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58" r:id="rId3"/>
    <p:sldId id="259" r:id="rId4"/>
    <p:sldId id="260" r:id="rId5"/>
    <p:sldId id="261"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3A2E54-2194-4FFD-9446-FA0E88B33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A2E54-2194-4FFD-9446-FA0E88B33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A2E54-2194-4FFD-9446-FA0E88B330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6E0BE4-F611-411D-B9DD-89FC1AAA6F8F}" type="datetimeFigureOut">
              <a:rPr lang="en-US" smtClean="0"/>
              <a:pPr/>
              <a:t>09/02/2019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3A2E54-2194-4FFD-9446-FA0E88B330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6E0BE4-F611-411D-B9DD-89FC1AAA6F8F}" type="datetimeFigureOut">
              <a:rPr lang="en-US" smtClean="0"/>
              <a:pPr/>
              <a:t>09/02/2019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3A2E54-2194-4FFD-9446-FA0E88B330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391400" cy="1524000"/>
          </a:xfrm>
        </p:spPr>
        <p:txBody>
          <a:bodyPr>
            <a:normAutofit/>
          </a:bodyPr>
          <a:lstStyle/>
          <a:p>
            <a:r>
              <a:rPr lang="en-US" sz="2800" b="1" dirty="0" smtClean="0"/>
              <a:t>SOFTWARE CONFIGURATION MANAGEMENT PATTERN RECOGINITION USING ARTIFICAL INTELLIGENCE</a:t>
            </a:r>
            <a:endParaRPr lang="en-US" sz="2800" b="1" dirty="0"/>
          </a:p>
        </p:txBody>
      </p:sp>
      <p:sp>
        <p:nvSpPr>
          <p:cNvPr id="3" name="Content Placeholder 2"/>
          <p:cNvSpPr>
            <a:spLocks noGrp="1"/>
          </p:cNvSpPr>
          <p:nvPr>
            <p:ph idx="1"/>
          </p:nvPr>
        </p:nvSpPr>
        <p:spPr>
          <a:xfrm>
            <a:off x="838200" y="1828800"/>
            <a:ext cx="7848600" cy="4297363"/>
          </a:xfrm>
        </p:spPr>
        <p:txBody>
          <a:bodyPr>
            <a:normAutofit/>
          </a:bodyPr>
          <a:lstStyle/>
          <a:p>
            <a:pPr>
              <a:buNone/>
            </a:pPr>
            <a:r>
              <a:rPr lang="en-US" sz="2400" dirty="0" smtClean="0"/>
              <a:t>     SHIKHA                 SMRITI SINGH        AKANASHA          </a:t>
            </a:r>
          </a:p>
          <a:p>
            <a:pPr>
              <a:buNone/>
            </a:pPr>
            <a:r>
              <a:rPr lang="en-US" sz="2400" dirty="0" smtClean="0"/>
              <a:t>     JV-D/16/9331         JV-D/16/9688             JV-I/16/9364</a:t>
            </a:r>
          </a:p>
          <a:p>
            <a:pPr>
              <a:buNone/>
            </a:pPr>
            <a:endParaRPr lang="en-US" sz="2400" dirty="0"/>
          </a:p>
        </p:txBody>
      </p:sp>
      <p:pic>
        <p:nvPicPr>
          <p:cNvPr id="4" name="Picture 3" descr="925865577s.jpg"/>
          <p:cNvPicPr>
            <a:picLocks noChangeAspect="1"/>
          </p:cNvPicPr>
          <p:nvPr/>
        </p:nvPicPr>
        <p:blipFill>
          <a:blip r:embed="rId2" cstate="print"/>
          <a:stretch>
            <a:fillRect/>
          </a:stretch>
        </p:blipFill>
        <p:spPr>
          <a:xfrm>
            <a:off x="3303692" y="3810000"/>
            <a:ext cx="2944707" cy="2819400"/>
          </a:xfrm>
          <a:prstGeom prst="rect">
            <a:avLst/>
          </a:prstGeom>
          <a:solidFill>
            <a:schemeClr val="accent2">
              <a:lumMod val="40000"/>
              <a:lumOff val="60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CONTENT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NEEDS</a:t>
            </a:r>
          </a:p>
          <a:p>
            <a:r>
              <a:rPr lang="en-US" dirty="0" smtClean="0">
                <a:latin typeface="Times New Roman" pitchFamily="18" charset="0"/>
                <a:cs typeface="Times New Roman" pitchFamily="18" charset="0"/>
              </a:rPr>
              <a:t>APPLICATION</a:t>
            </a: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sz="2600" dirty="0" smtClean="0"/>
              <a:t>     </a:t>
            </a:r>
            <a:r>
              <a:rPr lang="en-US" sz="2600" dirty="0" smtClean="0"/>
              <a:t>Artificial </a:t>
            </a:r>
            <a:r>
              <a:rPr lang="en-US" sz="2600" dirty="0" smtClean="0"/>
              <a:t>intelligence :-Artificial </a:t>
            </a:r>
            <a:r>
              <a:rPr lang="en-US" sz="2600" dirty="0"/>
              <a:t>intelligence (AI) is an area of computer science that emphasizes the creation of intelligent machines that work and react like humans. Some of the activities computers with artificial intelligence are designed for </a:t>
            </a:r>
            <a:r>
              <a:rPr lang="en-US" sz="2600" dirty="0" smtClean="0"/>
              <a:t>include: Speech recognition, learning, planning, problem solving</a:t>
            </a:r>
            <a:r>
              <a:rPr lang="en-US" sz="2600" dirty="0" smtClean="0"/>
              <a:t>.</a:t>
            </a:r>
          </a:p>
          <a:p>
            <a:pPr algn="just">
              <a:buNone/>
            </a:pPr>
            <a:endParaRPr lang="en-US" sz="2600" dirty="0" smtClean="0"/>
          </a:p>
          <a:p>
            <a:pPr algn="just">
              <a:buNone/>
            </a:pPr>
            <a:r>
              <a:rPr lang="en-US" sz="2600" dirty="0" smtClean="0"/>
              <a:t>    </a:t>
            </a:r>
            <a:r>
              <a:rPr lang="en-US" sz="2600" dirty="0" smtClean="0"/>
              <a:t> </a:t>
            </a:r>
            <a:r>
              <a:rPr lang="en-US" sz="2600" dirty="0" smtClean="0"/>
              <a:t>Software configuration management :-</a:t>
            </a:r>
            <a:r>
              <a:rPr lang="en-US" sz="2600" dirty="0"/>
              <a:t>Configuration Management helps organizations to systematically manage, organize, and control the changes in the documents, codes, and other entities during the Software Development Life Cycle. </a:t>
            </a:r>
            <a:r>
              <a:rPr lang="en-US" sz="2600" dirty="0" smtClean="0"/>
              <a:t> </a:t>
            </a:r>
            <a:r>
              <a:rPr lang="en-US" sz="2600" dirty="0"/>
              <a:t>It aims to control cost and work effort involved in making changes to the software </a:t>
            </a:r>
            <a:r>
              <a:rPr lang="en-US" sz="2600" dirty="0" smtClean="0"/>
              <a:t>system</a:t>
            </a:r>
            <a:r>
              <a:rPr lang="en-US" sz="2600" dirty="0" smtClean="0"/>
              <a:t>.</a:t>
            </a:r>
          </a:p>
          <a:p>
            <a:pPr algn="just">
              <a:buNone/>
            </a:pPr>
            <a:endParaRPr lang="en-US" sz="2600" dirty="0" smtClean="0"/>
          </a:p>
          <a:p>
            <a:pPr algn="just">
              <a:buNone/>
            </a:pPr>
            <a:r>
              <a:rPr lang="en-US" sz="2600" dirty="0" smtClean="0"/>
              <a:t>     </a:t>
            </a:r>
            <a:r>
              <a:rPr lang="en-US" sz="2600" dirty="0" smtClean="0"/>
              <a:t>Software </a:t>
            </a:r>
            <a:r>
              <a:rPr lang="en-US" sz="2600" dirty="0" smtClean="0"/>
              <a:t>configuration management pattern recognition helps to make a effective machine  which can work without any problem.</a:t>
            </a:r>
          </a:p>
          <a:p>
            <a:pPr algn="just">
              <a:buNone/>
            </a:pPr>
            <a:r>
              <a:rPr lang="en-US" sz="2600" dirty="0" smtClean="0"/>
              <a:t>     </a:t>
            </a:r>
            <a:r>
              <a:rPr lang="en-US" sz="2600" dirty="0" smtClean="0"/>
              <a:t>Artificial </a:t>
            </a:r>
            <a:r>
              <a:rPr lang="en-US" sz="2600" dirty="0" smtClean="0"/>
              <a:t>intelligence means creating the machine which can work like a human and pattern recognition helps in it.</a:t>
            </a:r>
            <a:r>
              <a:rPr lang="en-US" sz="2600" dirty="0"/>
              <a:t> </a:t>
            </a:r>
            <a:r>
              <a:rPr lang="en-US" sz="2600" dirty="0" smtClean="0"/>
              <a:t>It has a </a:t>
            </a:r>
            <a:r>
              <a:rPr lang="en-US" sz="2600" dirty="0"/>
              <a:t>ability to detect arrangements of characteristics or data that yield information about a given system or data </a:t>
            </a:r>
            <a:r>
              <a:rPr lang="en-US" sz="2600" dirty="0" smtClean="0"/>
              <a:t>set.</a:t>
            </a:r>
            <a:r>
              <a:rPr lang="en-US" sz="2600" dirty="0"/>
              <a:t> Pattern recognition in AI, is where machines are trained to recognize the required images based on a particular pattern, to recognize a person's face based on a particular pattern and in many aspects pattern recognition is used. ... a large a part of Machine Learning is regarding recognizing patterns.</a:t>
            </a:r>
            <a:endParaRPr lang="en-US" sz="2600" dirty="0" smtClean="0"/>
          </a:p>
          <a:p>
            <a:pPr>
              <a:buNone/>
            </a:pPr>
            <a:endParaRPr lang="en-US" dirty="0" smtClean="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14400"/>
          </a:xfrm>
        </p:spPr>
        <p:txBody>
          <a:bodyPr/>
          <a:lstStyle/>
          <a:p>
            <a:pPr algn="ctr"/>
            <a:r>
              <a:rPr lang="en-US" dirty="0" smtClean="0"/>
              <a:t>Need of the SCM AND AI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There are multiple people working on software which is continually updating</a:t>
            </a:r>
          </a:p>
          <a:p>
            <a:r>
              <a:rPr lang="en-US" dirty="0"/>
              <a:t>It may be a case where multiple version, branches, authors are involved in a software project, and the team is geographically distributed and works concurrently</a:t>
            </a:r>
          </a:p>
          <a:p>
            <a:r>
              <a:rPr lang="en-US" dirty="0"/>
              <a:t>Changes in user requirement, policy, budget, schedule need to be accommodated.</a:t>
            </a:r>
          </a:p>
          <a:p>
            <a:r>
              <a:rPr lang="en-US" dirty="0"/>
              <a:t>Software should able to run on various machines and Operating Systems</a:t>
            </a:r>
          </a:p>
          <a:p>
            <a:r>
              <a:rPr lang="en-US" dirty="0"/>
              <a:t>Helps to develop coordination among stakeholders</a:t>
            </a:r>
          </a:p>
          <a:p>
            <a:r>
              <a:rPr lang="en-US" dirty="0"/>
              <a:t>SCM process is also beneficial to control the costs involved in making changes to a </a:t>
            </a:r>
            <a:r>
              <a:rPr lang="en-US" dirty="0" smtClean="0"/>
              <a:t>system</a:t>
            </a:r>
          </a:p>
          <a:p>
            <a:r>
              <a:rPr lang="en-US" dirty="0" smtClean="0"/>
              <a:t>To develop the machine and provide them knowledge to work like a human</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000" b="1" dirty="0">
                <a:latin typeface="Arial" pitchFamily="34" charset="0"/>
                <a:cs typeface="Arial" pitchFamily="34" charset="0"/>
              </a:rPr>
              <a:t>Healthcare</a:t>
            </a:r>
            <a:r>
              <a:rPr lang="en-US" sz="2000" dirty="0"/>
              <a:t>: </a:t>
            </a:r>
            <a:r>
              <a:rPr lang="en-US" sz="2000" dirty="0">
                <a:latin typeface="Arial" pitchFamily="34" charset="0"/>
                <a:cs typeface="Arial" pitchFamily="34" charset="0"/>
              </a:rPr>
              <a:t>AI or machine learning is certainly going to carter greater services in the healthcare sector. The implementation of the </a:t>
            </a:r>
            <a:r>
              <a:rPr lang="en-US" sz="2000" dirty="0" smtClean="0">
                <a:latin typeface="Arial" pitchFamily="34" charset="0"/>
                <a:cs typeface="Arial" pitchFamily="34" charset="0"/>
              </a:rPr>
              <a:t>advandance technology health care</a:t>
            </a:r>
            <a:r>
              <a:rPr lang="en-US" sz="2000" dirty="0">
                <a:latin typeface="Arial" pitchFamily="34" charset="0"/>
                <a:cs typeface="Arial" pitchFamily="34" charset="0"/>
              </a:rPr>
              <a:t> is a bliss for the society as it will help ease all the challenges</a:t>
            </a:r>
            <a:endParaRPr lang="en-US" sz="2000" dirty="0" smtClean="0">
              <a:latin typeface="Arial" pitchFamily="34" charset="0"/>
              <a:cs typeface="Arial" pitchFamily="34" charset="0"/>
            </a:endParaRPr>
          </a:p>
          <a:p>
            <a:pPr algn="just"/>
            <a:r>
              <a:rPr lang="en-US" sz="2200" b="1" dirty="0">
                <a:latin typeface="Arial" pitchFamily="34" charset="0"/>
                <a:cs typeface="Arial" pitchFamily="34" charset="0"/>
              </a:rPr>
              <a:t>Astronomy</a:t>
            </a:r>
            <a:r>
              <a:rPr lang="en-US" sz="2400" b="1" dirty="0">
                <a:latin typeface="Arial" pitchFamily="34" charset="0"/>
                <a:cs typeface="Arial" pitchFamily="34" charset="0"/>
              </a:rPr>
              <a:t>:</a:t>
            </a:r>
            <a:r>
              <a:rPr lang="en-US" dirty="0">
                <a:latin typeface="Arial" pitchFamily="34" charset="0"/>
                <a:cs typeface="Arial" pitchFamily="34" charset="0"/>
              </a:rPr>
              <a:t> </a:t>
            </a:r>
            <a:r>
              <a:rPr lang="en-US" sz="2000" dirty="0">
                <a:latin typeface="Arial" pitchFamily="34" charset="0"/>
                <a:cs typeface="Arial" pitchFamily="34" charset="0"/>
              </a:rPr>
              <a:t>We look at the sky and try to find the answers regarding the most complex subject that is the </a:t>
            </a:r>
            <a:r>
              <a:rPr lang="en-US" sz="2000" dirty="0" smtClean="0">
                <a:latin typeface="Arial" pitchFamily="34" charset="0"/>
                <a:cs typeface="Arial" pitchFamily="34" charset="0"/>
              </a:rPr>
              <a:t>a</a:t>
            </a:r>
          </a:p>
          <a:p>
            <a:pPr algn="just"/>
            <a:r>
              <a:rPr lang="en-US" sz="2000" b="1" dirty="0">
                <a:latin typeface="Arial" pitchFamily="34" charset="0"/>
                <a:cs typeface="Arial" pitchFamily="34" charset="0"/>
              </a:rPr>
              <a:t>Sports:</a:t>
            </a:r>
            <a:r>
              <a:rPr lang="en-US" sz="2000" dirty="0">
                <a:latin typeface="Arial" pitchFamily="34" charset="0"/>
                <a:cs typeface="Arial" pitchFamily="34" charset="0"/>
              </a:rPr>
              <a:t> The implementation of artificial intelligence in the sports industry is a game changer. It is certainly going to change the sports world. </a:t>
            </a:r>
            <a:endParaRPr lang="en-US" sz="2000" dirty="0" smtClean="0">
              <a:latin typeface="Arial" pitchFamily="34" charset="0"/>
              <a:cs typeface="Arial" pitchFamily="34" charset="0"/>
            </a:endParaRPr>
          </a:p>
          <a:p>
            <a:pPr algn="just"/>
            <a:r>
              <a:rPr lang="en-US" sz="2000" b="1" dirty="0">
                <a:latin typeface="Arial" pitchFamily="34" charset="0"/>
                <a:cs typeface="Arial" pitchFamily="34" charset="0"/>
              </a:rPr>
              <a:t>Entertainment:</a:t>
            </a:r>
            <a:r>
              <a:rPr lang="en-US" sz="2000" dirty="0">
                <a:latin typeface="Arial" pitchFamily="34" charset="0"/>
                <a:cs typeface="Arial" pitchFamily="34" charset="0"/>
              </a:rPr>
              <a:t> AI or machine learning has brought a big change in the entertainment industry</a:t>
            </a:r>
            <a:r>
              <a:rPr lang="en-US" sz="2000" dirty="0" smtClean="0">
                <a:latin typeface="Arial" pitchFamily="34" charset="0"/>
                <a:cs typeface="Arial" pitchFamily="34" charset="0"/>
              </a:rPr>
              <a:t>.</a:t>
            </a:r>
          </a:p>
          <a:p>
            <a:pPr algn="just"/>
            <a:r>
              <a:rPr lang="en-US" sz="2000" b="1" dirty="0">
                <a:latin typeface="Arial" pitchFamily="34" charset="0"/>
                <a:cs typeface="Arial" pitchFamily="34" charset="0"/>
              </a:rPr>
              <a:t>Banking</a:t>
            </a:r>
            <a:r>
              <a:rPr lang="en-US" sz="2000" dirty="0">
                <a:latin typeface="Arial" pitchFamily="34" charset="0"/>
                <a:cs typeface="Arial" pitchFamily="34" charset="0"/>
              </a:rPr>
              <a:t>: Banks and other financial institutions have been showing interest in the adoption of AI or machine learning. It has a huge impact on the business and commerce of the banking </a:t>
            </a:r>
            <a:r>
              <a:rPr lang="en-US" sz="2000" dirty="0" smtClean="0">
                <a:latin typeface="Arial" pitchFamily="34" charset="0"/>
                <a:cs typeface="Arial" pitchFamily="34" charset="0"/>
              </a:rPr>
              <a:t>industry</a:t>
            </a:r>
          </a:p>
          <a:p>
            <a:pPr algn="just"/>
            <a:r>
              <a:rPr lang="en-US" sz="2000" b="1" dirty="0">
                <a:latin typeface="Arial" pitchFamily="34" charset="0"/>
                <a:cs typeface="Arial" pitchFamily="34" charset="0"/>
              </a:rPr>
              <a:t>Marketing:</a:t>
            </a:r>
            <a:r>
              <a:rPr lang="en-US" sz="2000" dirty="0">
                <a:latin typeface="Arial" pitchFamily="34" charset="0"/>
                <a:cs typeface="Arial" pitchFamily="34" charset="0"/>
              </a:rPr>
              <a:t> Sales &amp; Marketing professional always active with their leads and prospects. They will not let go any opportunity out of their hand</a:t>
            </a:r>
            <a:r>
              <a:rPr lang="en-US" sz="2000" dirty="0" smtClean="0">
                <a:latin typeface="Arial" pitchFamily="34" charset="0"/>
                <a:cs typeface="Arial" pitchFamily="34" charset="0"/>
              </a:rPr>
              <a:t>.</a:t>
            </a:r>
          </a:p>
          <a:p>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algn="just">
              <a:buNone/>
            </a:pPr>
            <a:r>
              <a:rPr lang="en-US" sz="2300" dirty="0" smtClean="0">
                <a:latin typeface="Arial" pitchFamily="34" charset="0"/>
                <a:cs typeface="Arial" pitchFamily="34" charset="0"/>
              </a:rPr>
              <a:t>       </a:t>
            </a:r>
            <a:r>
              <a:rPr lang="en-US" sz="3400" dirty="0" smtClean="0">
                <a:latin typeface="Arial" pitchFamily="34" charset="0"/>
                <a:cs typeface="Arial" pitchFamily="34" charset="0"/>
              </a:rPr>
              <a:t>Software Engineering remains a extremely competent human intensive activity and depends on downside resolution skills of human data and experiences. Therefore computer science, knowledgeable System, and data Engineering can still play a serious role in automating varied computer code development activities. The interaction between computer science and computer code Engineering is critical and it is smart to require advantage of their mutual strengths. The survey conducted during this paper has highlighted some trends within the use of AI techniques within the computer code development method. Further, there's a lot of scope for exploring and evaluating the utilization totally different AI techniques within the automation of computer code Development Life Cycle in future. Configuration Management helps organizations to consistently manage, organize, and management the changes within the documents, codes, and different entities throughout the computer code Development Life Cycle. The primary goal of the SCM method is to extend productivity with lowest mistakes. SCM helps establish concurrency, synchronization, and version control. A baseline is a formally accepted version of a software configuration item Change control is a procedural method which ensures quality and consistency when changes are made in the configuration object. Configuration standing accounting tracks every unleash throughout the SCM method computer code Configuration audits verify that each one the product satisfies the baseline wants Project manager, Configuration manager, Developer, Auditor, and user are participants in SCM process. The SCM method designing begins at the first phases of a project. </a:t>
            </a:r>
          </a:p>
          <a:p>
            <a:pPr algn="just"/>
            <a:endParaRPr lang="en-US" sz="3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rtual-reality-7-638.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477</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SOFTWARE CONFIGURATION MANAGEMENT PATTERN RECOGINITION USING ARTIFICAL INTELLIGENCE</vt:lpstr>
      <vt:lpstr>CONTENT</vt:lpstr>
      <vt:lpstr>INTRODUCTION</vt:lpstr>
      <vt:lpstr>Need of the SCM AND AI </vt:lpstr>
      <vt:lpstr>Application </vt:lpstr>
      <vt:lpstr>CONCLUSION</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CONFIGURATION MANAGEMENT PATTERN RECOGINITION USING ARTIFICAL INTELLIGENCE</dc:title>
  <dc:creator>LENOVO</dc:creator>
  <cp:lastModifiedBy>LENOVO</cp:lastModifiedBy>
  <cp:revision>11</cp:revision>
  <dcterms:created xsi:type="dcterms:W3CDTF">2019-02-06T07:41:24Z</dcterms:created>
  <dcterms:modified xsi:type="dcterms:W3CDTF">2019-02-09T23:47:58Z</dcterms:modified>
</cp:coreProperties>
</file>