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7CE2225-4F1D-4ABA-BD89-4B18FDCADD56}" type="datetimeFigureOut">
              <a:rPr lang="en-US" smtClean="0"/>
              <a:pPr/>
              <a:t>2/11/2019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A0ECCD5-4A02-47C6-8666-A7B88A0C45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0ECCD5-4A02-47C6-8666-A7B88A0C45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0ECCD5-4A02-47C6-8666-A7B88A0C45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0ECCD5-4A02-47C6-8666-A7B88A0C453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0ECCD5-4A02-47C6-8666-A7B88A0C453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0ECCD5-4A02-47C6-8666-A7B88A0C453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A0ECCD5-4A02-47C6-8666-A7B88A0C45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A0ECCD5-4A02-47C6-8666-A7B88A0C453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7CE2225-4F1D-4ABA-BD89-4B18FDCADD56}" type="datetimeFigureOut">
              <a:rPr lang="en-US" smtClean="0"/>
              <a:pPr/>
              <a:t>2/11/2019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A0ECCD5-4A02-47C6-8666-A7B88A0C45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7CE2225-4F1D-4ABA-BD89-4B18FDCADD56}" type="datetimeFigureOut">
              <a:rPr lang="en-US" smtClean="0"/>
              <a:pPr/>
              <a:t>2/11/2019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0ECCD5-4A02-47C6-8666-A7B88A0C45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7CE2225-4F1D-4ABA-BD89-4B18FDCADD56}" type="datetimeFigureOut">
              <a:rPr lang="en-US" smtClean="0"/>
              <a:pPr/>
              <a:t>2/11/2019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A0ECCD5-4A02-47C6-8666-A7B88A0C453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7CE2225-4F1D-4ABA-BD89-4B18FDCADD56}" type="datetimeFigureOut">
              <a:rPr lang="en-US" smtClean="0"/>
              <a:pPr/>
              <a:t>2/11/2019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A0ECCD5-4A02-47C6-8666-A7B88A0C45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219200" y="228600"/>
            <a:ext cx="8077200" cy="1828800"/>
          </a:xfrm>
        </p:spPr>
        <p:txBody>
          <a:bodyPr>
            <a:normAutofit fontScale="90000"/>
          </a:bodyPr>
          <a:lstStyle/>
          <a:p>
            <a:pPr algn="ctr"/>
            <a:r>
              <a:rPr lang="en-US" dirty="0" smtClean="0">
                <a:latin typeface="Times New Roman" pitchFamily="18" charset="0"/>
                <a:cs typeface="Times New Roman" pitchFamily="18" charset="0"/>
              </a:rPr>
              <a:t>JAYOTI VIDYAPEETH WOMEN’S UNIVERSITY, JAIPUR</a:t>
            </a:r>
            <a:endParaRPr lang="en-US" dirty="0">
              <a:latin typeface="Times New Roman" pitchFamily="18" charset="0"/>
              <a:cs typeface="Times New Roman" pitchFamily="18" charset="0"/>
            </a:endParaRPr>
          </a:p>
        </p:txBody>
      </p:sp>
      <p:sp>
        <p:nvSpPr>
          <p:cNvPr id="12" name="Subtitle 11"/>
          <p:cNvSpPr>
            <a:spLocks noGrp="1"/>
          </p:cNvSpPr>
          <p:nvPr>
            <p:ph type="subTitle" idx="1"/>
          </p:nvPr>
        </p:nvSpPr>
        <p:spPr>
          <a:xfrm>
            <a:off x="685800" y="1981200"/>
            <a:ext cx="7772400" cy="4038600"/>
          </a:xfrm>
        </p:spPr>
        <p:txBody>
          <a:bodyPr/>
          <a:lstStyle/>
          <a:p>
            <a:pPr algn="ctr"/>
            <a:endParaRPr lang="en-US" b="1" dirty="0" smtClean="0">
              <a:latin typeface="Times New Roman" pitchFamily="18" charset="0"/>
              <a:cs typeface="Times New Roman" pitchFamily="18" charset="0"/>
            </a:endParaRPr>
          </a:p>
          <a:p>
            <a:pPr algn="ctr"/>
            <a:r>
              <a:rPr lang="en-US" sz="3600" b="1" dirty="0" smtClean="0">
                <a:latin typeface="Times New Roman" pitchFamily="18" charset="0"/>
                <a:cs typeface="Times New Roman" pitchFamily="18" charset="0"/>
              </a:rPr>
              <a:t>Faculty of Civil in Engineering</a:t>
            </a:r>
          </a:p>
          <a:p>
            <a:pPr algn="ctr"/>
            <a:r>
              <a:rPr lang="en-US" sz="3600" b="1" dirty="0" smtClean="0">
                <a:latin typeface="Times New Roman" pitchFamily="18" charset="0"/>
                <a:cs typeface="Times New Roman" pitchFamily="18" charset="0"/>
              </a:rPr>
              <a:t>A Review on Stone as a Building Material</a:t>
            </a:r>
          </a:p>
          <a:p>
            <a:pPr algn="l"/>
            <a:r>
              <a:rPr lang="en-US" sz="3600" b="1" dirty="0" smtClean="0">
                <a:latin typeface="Times New Roman" pitchFamily="18" charset="0"/>
                <a:cs typeface="Times New Roman" pitchFamily="18" charset="0"/>
              </a:rPr>
              <a:t>Submitted  by:</a:t>
            </a:r>
          </a:p>
          <a:p>
            <a:pPr algn="l"/>
            <a:r>
              <a:rPr lang="en-US" b="1" dirty="0" err="1" smtClean="0">
                <a:latin typeface="Times New Roman" pitchFamily="18" charset="0"/>
                <a:cs typeface="Times New Roman" pitchFamily="18" charset="0"/>
              </a:rPr>
              <a:t>Neha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Kotiya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jv</a:t>
            </a:r>
            <a:r>
              <a:rPr lang="en-US" b="1" dirty="0" smtClean="0">
                <a:latin typeface="Times New Roman" pitchFamily="18" charset="0"/>
                <a:cs typeface="Times New Roman" pitchFamily="18" charset="0"/>
              </a:rPr>
              <a:t>-u/17/1629)</a:t>
            </a:r>
            <a:endParaRPr lang="en-US" b="1" dirty="0">
              <a:latin typeface="Times New Roman" pitchFamily="18" charset="0"/>
              <a:cs typeface="Times New Roman" pitchFamily="18" charset="0"/>
            </a:endParaRPr>
          </a:p>
        </p:txBody>
      </p:sp>
      <p:pic>
        <p:nvPicPr>
          <p:cNvPr id="11" name="Content Placeholder 10" descr="index.jpeg"/>
          <p:cNvPicPr>
            <a:picLocks noGrp="1" noChangeAspect="1"/>
          </p:cNvPicPr>
          <p:nvPr>
            <p:ph idx="4294967295"/>
          </p:nvPr>
        </p:nvPicPr>
        <p:blipFill>
          <a:blip r:embed="rId2"/>
          <a:stretch>
            <a:fillRect/>
          </a:stretch>
        </p:blipFill>
        <p:spPr>
          <a:xfrm>
            <a:off x="0" y="0"/>
            <a:ext cx="1524000" cy="16002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905000"/>
          </a:xfrm>
        </p:spPr>
        <p:txBody>
          <a:bodyPr/>
          <a:lstStyle/>
          <a:p>
            <a:pPr algn="ctr"/>
            <a:r>
              <a:rPr lang="en-US"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smtClean="0"/>
              <a:t>CONTENTS</a:t>
            </a:r>
            <a:endParaRPr lang="en-US" dirty="0"/>
          </a:p>
        </p:txBody>
      </p:sp>
      <p:sp>
        <p:nvSpPr>
          <p:cNvPr id="3" name="Subtitle 2"/>
          <p:cNvSpPr>
            <a:spLocks noGrp="1"/>
          </p:cNvSpPr>
          <p:nvPr>
            <p:ph type="subTitle" idx="1"/>
          </p:nvPr>
        </p:nvSpPr>
        <p:spPr>
          <a:xfrm>
            <a:off x="1371600" y="1676400"/>
            <a:ext cx="6400800" cy="3962400"/>
          </a:xfrm>
        </p:spPr>
        <p:txBody>
          <a:bodyPr>
            <a:normAutofit/>
          </a:bodyPr>
          <a:lstStyle/>
          <a:p>
            <a:pPr algn="l">
              <a:buFont typeface="Wingdings" pitchFamily="2" charset="2"/>
              <a:buChar char="§"/>
            </a:pPr>
            <a:r>
              <a:rPr lang="en-US" dirty="0" smtClean="0"/>
              <a:t> INTRODUCTION</a:t>
            </a:r>
          </a:p>
          <a:p>
            <a:pPr algn="l">
              <a:buFont typeface="Wingdings" pitchFamily="2" charset="2"/>
              <a:buChar char="§"/>
            </a:pPr>
            <a:r>
              <a:rPr lang="en-US" dirty="0" smtClean="0"/>
              <a:t>CLASSIFICATION OF STONES</a:t>
            </a:r>
          </a:p>
          <a:p>
            <a:pPr algn="l">
              <a:buFont typeface="Wingdings" pitchFamily="2" charset="2"/>
              <a:buChar char="§"/>
            </a:pPr>
            <a:r>
              <a:rPr lang="en-US" dirty="0" smtClean="0"/>
              <a:t>CHARACTRISTICS OF STONES</a:t>
            </a:r>
          </a:p>
          <a:p>
            <a:pPr algn="l">
              <a:buFont typeface="Wingdings" pitchFamily="2" charset="2"/>
              <a:buChar char="§"/>
            </a:pPr>
            <a:r>
              <a:rPr lang="en-US" dirty="0" smtClean="0"/>
              <a:t>QULITY TEST CONDUCTED ON STONE</a:t>
            </a:r>
          </a:p>
          <a:p>
            <a:pPr algn="l">
              <a:buFont typeface="Wingdings" pitchFamily="2" charset="2"/>
              <a:buChar char="§"/>
            </a:pPr>
            <a:r>
              <a:rPr lang="en-US" dirty="0" smtClean="0"/>
              <a:t>USES OF STONE</a:t>
            </a:r>
          </a:p>
          <a:p>
            <a:pPr algn="l">
              <a:buFont typeface="Wingdings" pitchFamily="2" charset="2"/>
              <a:buChar char="§"/>
            </a:pPr>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hard, solid, non metallic mineral matter of which rock is made, a building material</a:t>
            </a:r>
            <a:r>
              <a:rPr lang="en-US" dirty="0" smtClean="0"/>
              <a:t>.</a:t>
            </a:r>
          </a:p>
          <a:p>
            <a:endParaRPr lang="en-US" dirty="0"/>
          </a:p>
          <a:p>
            <a:r>
              <a:rPr lang="en-US" dirty="0" smtClean="0"/>
              <a:t>SOURCES OF STONE-</a:t>
            </a:r>
          </a:p>
          <a:p>
            <a:pPr>
              <a:buNone/>
            </a:pPr>
            <a:r>
              <a:rPr lang="en-US" dirty="0" smtClean="0"/>
              <a:t>       </a:t>
            </a:r>
            <a:r>
              <a:rPr lang="en-US" dirty="0" err="1" smtClean="0"/>
              <a:t>Monomineralic</a:t>
            </a:r>
            <a:r>
              <a:rPr lang="en-US" dirty="0" smtClean="0"/>
              <a:t> rock</a:t>
            </a:r>
          </a:p>
          <a:p>
            <a:pPr>
              <a:buNone/>
            </a:pPr>
            <a:r>
              <a:rPr lang="en-US" dirty="0"/>
              <a:t> </a:t>
            </a:r>
            <a:r>
              <a:rPr lang="en-US" dirty="0" smtClean="0"/>
              <a:t>      </a:t>
            </a:r>
            <a:r>
              <a:rPr lang="en-US" dirty="0" err="1" smtClean="0"/>
              <a:t>polymineralic</a:t>
            </a:r>
            <a:r>
              <a:rPr lang="en-US" dirty="0" smtClean="0"/>
              <a:t> rock</a:t>
            </a:r>
          </a:p>
          <a:p>
            <a:pPr>
              <a:buNone/>
            </a:pPr>
            <a:endParaRPr lang="en-US" dirty="0" smtClean="0"/>
          </a:p>
          <a:p>
            <a:endParaRPr lang="en-US" dirty="0"/>
          </a:p>
        </p:txBody>
      </p:sp>
      <p:sp>
        <p:nvSpPr>
          <p:cNvPr id="2" name="Title 1"/>
          <p:cNvSpPr>
            <a:spLocks noGrp="1"/>
          </p:cNvSpPr>
          <p:nvPr>
            <p:ph type="title"/>
          </p:nvPr>
        </p:nvSpPr>
        <p:spPr/>
        <p:txBody>
          <a:bodyPr/>
          <a:lstStyle/>
          <a:p>
            <a:r>
              <a:rPr lang="en-US" dirty="0" smtClean="0"/>
              <a:t>WHAT IS STONE?</a:t>
            </a:r>
            <a:endParaRPr lang="en-US" dirty="0"/>
          </a:p>
        </p:txBody>
      </p:sp>
      <p:pic>
        <p:nvPicPr>
          <p:cNvPr id="4" name="Picture 3" descr="IMG_0707.jpg"/>
          <p:cNvPicPr>
            <a:picLocks noChangeAspect="1"/>
          </p:cNvPicPr>
          <p:nvPr/>
        </p:nvPicPr>
        <p:blipFill>
          <a:blip r:embed="rId2" cstate="print"/>
          <a:stretch>
            <a:fillRect/>
          </a:stretch>
        </p:blipFill>
        <p:spPr>
          <a:xfrm>
            <a:off x="4648199" y="3486150"/>
            <a:ext cx="4224215" cy="2914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981200"/>
            <a:ext cx="8189913" cy="4495800"/>
          </a:xfrm>
        </p:spPr>
        <p:txBody>
          <a:bodyPr/>
          <a:lstStyle/>
          <a:p>
            <a:r>
              <a:rPr lang="en-US" dirty="0" smtClean="0"/>
              <a:t>Stone have been considered as one of the popular building material from the olden days due to their availability in </a:t>
            </a:r>
            <a:r>
              <a:rPr lang="en-US" dirty="0" err="1" smtClean="0"/>
              <a:t>abudance</a:t>
            </a:r>
            <a:r>
              <a:rPr lang="en-US" dirty="0" smtClean="0"/>
              <a:t> from the natural rocks.</a:t>
            </a:r>
          </a:p>
          <a:p>
            <a:r>
              <a:rPr lang="en-US" dirty="0" smtClean="0"/>
              <a:t>Building stones should posses enough strength and durability.</a:t>
            </a:r>
          </a:p>
          <a:p>
            <a:endParaRPr lang="en-US" dirty="0" smtClean="0"/>
          </a:p>
          <a:p>
            <a:r>
              <a:rPr lang="en-US" dirty="0" smtClean="0"/>
              <a:t>The stone which are suitable for the construction of the </a:t>
            </a:r>
          </a:p>
          <a:p>
            <a:r>
              <a:rPr lang="en-US" dirty="0" smtClean="0"/>
              <a:t>Structures such as a retaining walls , abutments, dams,</a:t>
            </a:r>
          </a:p>
          <a:p>
            <a:r>
              <a:rPr lang="en-US" dirty="0" smtClean="0"/>
              <a:t>Barrages, roads etc. are known as building stones.</a:t>
            </a:r>
            <a:endParaRPr lang="en-US" dirty="0"/>
          </a:p>
        </p:txBody>
      </p:sp>
      <p:sp>
        <p:nvSpPr>
          <p:cNvPr id="5" name="Title 4"/>
          <p:cNvSpPr>
            <a:spLocks noGrp="1"/>
          </p:cNvSpPr>
          <p:nvPr>
            <p:ph type="title"/>
          </p:nvPr>
        </p:nvSpPr>
        <p:spPr>
          <a:xfrm>
            <a:off x="0" y="228600"/>
            <a:ext cx="8494776" cy="1828800"/>
          </a:xfrm>
        </p:spPr>
        <p:txBody>
          <a:bodyPr>
            <a:normAutofit/>
          </a:bodyPr>
          <a:lstStyle/>
          <a:p>
            <a:pPr algn="l"/>
            <a:r>
              <a:rPr lang="en-US" dirty="0" smtClean="0"/>
              <a:t>STONE-AS A BUILDING MATERIAL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JPG"/>
          <p:cNvPicPr>
            <a:picLocks noChangeAspect="1"/>
          </p:cNvPicPr>
          <p:nvPr/>
        </p:nvPicPr>
        <p:blipFill>
          <a:blip r:embed="rId2"/>
          <a:stretch>
            <a:fillRect/>
          </a:stretch>
        </p:blipFill>
        <p:spPr>
          <a:xfrm>
            <a:off x="-685800" y="0"/>
            <a:ext cx="9829800" cy="762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905000"/>
          </a:xfrm>
        </p:spPr>
        <p:txBody>
          <a:bodyPr>
            <a:normAutofit/>
          </a:bodyPr>
          <a:lstStyle/>
          <a:p>
            <a:pPr algn="ctr"/>
            <a:r>
              <a:rPr lang="en-US" dirty="0" smtClean="0"/>
              <a:t>CHARACTERISCTIS OF STONE</a:t>
            </a:r>
            <a:endParaRPr lang="en-US" dirty="0"/>
          </a:p>
        </p:txBody>
      </p:sp>
      <p:sp>
        <p:nvSpPr>
          <p:cNvPr id="3" name="Text Placeholder 2"/>
          <p:cNvSpPr>
            <a:spLocks noGrp="1"/>
          </p:cNvSpPr>
          <p:nvPr>
            <p:ph type="body" idx="1"/>
          </p:nvPr>
        </p:nvSpPr>
        <p:spPr>
          <a:xfrm>
            <a:off x="152400" y="2057400"/>
            <a:ext cx="8342313" cy="3886200"/>
          </a:xfrm>
        </p:spPr>
        <p:txBody>
          <a:bodyPr/>
          <a:lstStyle/>
          <a:p>
            <a:pPr marL="457200" indent="-457200">
              <a:buFont typeface="+mj-lt"/>
              <a:buAutoNum type="alphaLcParenR"/>
            </a:pPr>
            <a:r>
              <a:rPr lang="en-US" dirty="0" smtClean="0"/>
              <a:t> HARDNESS</a:t>
            </a:r>
          </a:p>
          <a:p>
            <a:pPr marL="457200" indent="-457200">
              <a:buFont typeface="+mj-lt"/>
              <a:buAutoNum type="alphaLcParenR"/>
            </a:pPr>
            <a:r>
              <a:rPr lang="en-US" dirty="0" smtClean="0"/>
              <a:t> DURABILITY</a:t>
            </a:r>
          </a:p>
          <a:p>
            <a:pPr marL="457200" indent="-457200">
              <a:buFont typeface="+mj-lt"/>
              <a:buAutoNum type="alphaLcParenR"/>
            </a:pPr>
            <a:r>
              <a:rPr lang="en-US" dirty="0" smtClean="0"/>
              <a:t> DECOMPOSITION</a:t>
            </a:r>
          </a:p>
          <a:p>
            <a:pPr marL="457200" indent="-457200">
              <a:buFont typeface="+mj-lt"/>
              <a:buAutoNum type="alphaLcParenR"/>
            </a:pPr>
            <a:r>
              <a:rPr lang="en-US" dirty="0" smtClean="0"/>
              <a:t> WEIGHT</a:t>
            </a:r>
          </a:p>
          <a:p>
            <a:pPr marL="457200" indent="-457200">
              <a:buFont typeface="+mj-lt"/>
              <a:buAutoNum type="alphaLcParenR"/>
            </a:pPr>
            <a:r>
              <a:rPr lang="en-US" dirty="0" smtClean="0"/>
              <a:t> STRENGTH</a:t>
            </a:r>
          </a:p>
          <a:p>
            <a:pPr marL="457200" indent="-457200">
              <a:buFont typeface="+mj-lt"/>
              <a:buAutoNum type="alphaLcParenR"/>
            </a:pPr>
            <a:r>
              <a:rPr lang="en-US" dirty="0" smtClean="0"/>
              <a:t> APPERANCE  AND  COLOUR </a:t>
            </a:r>
          </a:p>
          <a:p>
            <a:pPr marL="457200" indent="-457200">
              <a:buFont typeface="+mj-lt"/>
              <a:buAutoNum type="alphaLcParenR"/>
            </a:pPr>
            <a:r>
              <a:rPr lang="en-US" dirty="0" smtClean="0"/>
              <a:t> SEASONING QUALITY</a:t>
            </a:r>
          </a:p>
          <a:p>
            <a:pPr marL="457200" indent="-457200">
              <a:buFont typeface="+mj-lt"/>
              <a:buAutoNum type="alphaLcParenR"/>
            </a:pPr>
            <a:r>
              <a:rPr lang="en-US" dirty="0" smtClean="0"/>
              <a:t> FIRE RESISTANCE</a:t>
            </a:r>
          </a:p>
          <a:p>
            <a:pPr marL="457200" indent="-457200">
              <a:buFont typeface="+mj-lt"/>
              <a:buAutoNum type="alphaLcParenR"/>
            </a:pPr>
            <a:r>
              <a:rPr lang="en-US" dirty="0" smtClean="0"/>
              <a:t> SPECIFIC GRAVITY</a:t>
            </a:r>
          </a:p>
          <a:p>
            <a:pPr marL="457200" indent="-457200">
              <a:buFont typeface="+mj-lt"/>
              <a:buAutoNum type="alphaLcParen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2209800"/>
          </a:xfrm>
        </p:spPr>
        <p:txBody>
          <a:bodyPr/>
          <a:lstStyle/>
          <a:p>
            <a:pPr algn="ctr"/>
            <a:r>
              <a:rPr lang="en-US" dirty="0" smtClean="0"/>
              <a:t>QUALITY TESTS CONDUCTED ON STONES</a:t>
            </a:r>
            <a:endParaRPr lang="en-US" dirty="0"/>
          </a:p>
        </p:txBody>
      </p:sp>
      <p:sp>
        <p:nvSpPr>
          <p:cNvPr id="3" name="Text Placeholder 2"/>
          <p:cNvSpPr>
            <a:spLocks noGrp="1"/>
          </p:cNvSpPr>
          <p:nvPr>
            <p:ph type="body" idx="1"/>
          </p:nvPr>
        </p:nvSpPr>
        <p:spPr>
          <a:xfrm>
            <a:off x="0" y="2931712"/>
            <a:ext cx="8494713" cy="2935688"/>
          </a:xfrm>
        </p:spPr>
        <p:txBody>
          <a:bodyPr/>
          <a:lstStyle/>
          <a:p>
            <a:pPr marL="457200" indent="-457200">
              <a:buFont typeface="Wingdings" pitchFamily="2" charset="2"/>
              <a:buChar char="v"/>
            </a:pPr>
            <a:r>
              <a:rPr lang="en-US" dirty="0" smtClean="0"/>
              <a:t>CRUSHING STRENGTH TEST</a:t>
            </a:r>
          </a:p>
          <a:p>
            <a:pPr marL="457200" indent="-457200">
              <a:buFont typeface="Wingdings" pitchFamily="2" charset="2"/>
              <a:buChar char="v"/>
            </a:pPr>
            <a:r>
              <a:rPr lang="en-US" dirty="0" smtClean="0"/>
              <a:t> WATER ABSORPTION TEST</a:t>
            </a:r>
          </a:p>
          <a:p>
            <a:pPr marL="457200" indent="-457200">
              <a:buFont typeface="Wingdings" pitchFamily="2" charset="2"/>
              <a:buChar char="v"/>
            </a:pPr>
            <a:r>
              <a:rPr lang="en-US" dirty="0" smtClean="0"/>
              <a:t> ABRASION TEST</a:t>
            </a:r>
          </a:p>
          <a:p>
            <a:pPr marL="457200" indent="-457200">
              <a:buFont typeface="Wingdings" pitchFamily="2" charset="2"/>
              <a:buChar char="v"/>
            </a:pPr>
            <a:r>
              <a:rPr lang="en-US" dirty="0" smtClean="0"/>
              <a:t> IMPACT  TEST</a:t>
            </a:r>
          </a:p>
          <a:p>
            <a:pPr marL="457200" indent="-457200">
              <a:buFont typeface="Wingdings" pitchFamily="2" charset="2"/>
              <a:buChar char="v"/>
            </a:pPr>
            <a:r>
              <a:rPr lang="en-US" dirty="0" smtClean="0"/>
              <a:t>  ACID TST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92500"/>
          </a:bodyPr>
          <a:lstStyle/>
          <a:p>
            <a:pPr>
              <a:buNone/>
            </a:pPr>
            <a:endParaRPr lang="en-US" dirty="0" smtClean="0"/>
          </a:p>
          <a:p>
            <a:pPr lvl="0"/>
            <a:r>
              <a:rPr lang="en-US" dirty="0" smtClean="0"/>
              <a:t>Stone masonry is used for the development of foundations, walls, columns and arches.</a:t>
            </a:r>
          </a:p>
          <a:p>
            <a:pPr lvl="0"/>
            <a:r>
              <a:rPr lang="en-US" dirty="0" smtClean="0"/>
              <a:t>Stones are used for floors.</a:t>
            </a:r>
          </a:p>
          <a:p>
            <a:pPr lvl="0"/>
            <a:r>
              <a:rPr lang="en-US" dirty="0" smtClean="0"/>
              <a:t>Stone slabs are used as damp evidence courses, lintels and at the same time as roofing substances.</a:t>
            </a:r>
          </a:p>
          <a:p>
            <a:pPr lvl="0"/>
            <a:r>
              <a:rPr lang="en-US" dirty="0" smtClean="0"/>
              <a:t>Stones with proper look are used for the face works of homes. Polished marbles and granite are usually used for face works.</a:t>
            </a:r>
          </a:p>
          <a:p>
            <a:pPr lvl="0"/>
            <a:r>
              <a:rPr lang="en-US" dirty="0" smtClean="0"/>
              <a:t>Stones are used for paving of roads, footpaths and open spaces round the buildings.</a:t>
            </a:r>
          </a:p>
          <a:p>
            <a:endParaRPr lang="en-US" dirty="0"/>
          </a:p>
        </p:txBody>
      </p:sp>
      <p:sp>
        <p:nvSpPr>
          <p:cNvPr id="3" name="Title 2"/>
          <p:cNvSpPr>
            <a:spLocks noGrp="1"/>
          </p:cNvSpPr>
          <p:nvPr>
            <p:ph type="title"/>
          </p:nvPr>
        </p:nvSpPr>
        <p:spPr/>
        <p:txBody>
          <a:bodyPr/>
          <a:lstStyle/>
          <a:p>
            <a:r>
              <a:rPr lang="en-US" dirty="0" smtClean="0"/>
              <a:t>USES OF STONE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9144000" cy="5257800"/>
          </a:xfrm>
        </p:spPr>
        <p:txBody>
          <a:bodyPr>
            <a:normAutofit/>
          </a:bodyPr>
          <a:lstStyle/>
          <a:p>
            <a:r>
              <a:rPr lang="en-US" dirty="0" smtClean="0"/>
              <a:t> The dimension, constructing, and decorative stone industries these days are nearly non-existent due to opposition from different, decrease cost materials.   New creation technology, together with a less labor-intensive economy and modern architectural leanings has reduced the demand for stone. </a:t>
            </a:r>
          </a:p>
          <a:p>
            <a:r>
              <a:rPr lang="en-US" dirty="0" smtClean="0"/>
              <a:t>Throughout history, natural stone has been the premier building material all over the world. Natural stone makes homes more sophisticated and elegant. People perceive it to be high quality and to have high value. </a:t>
            </a:r>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TotalTime>
  <Words>366</Words>
  <Application>Microsoft Office PowerPoint</Application>
  <PresentationFormat>On-screen Show (4:3)</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JAYOTI VIDYAPEETH WOMEN’S UNIVERSITY, JAIPUR</vt:lpstr>
      <vt:lpstr>CONTENTS</vt:lpstr>
      <vt:lpstr>WHAT IS STONE?</vt:lpstr>
      <vt:lpstr>STONE-AS A BUILDING MATERIAL</vt:lpstr>
      <vt:lpstr>Slide 5</vt:lpstr>
      <vt:lpstr>CHARACTERISCTIS OF STONE</vt:lpstr>
      <vt:lpstr>QUALITY TESTS CONDUCTED ON STONES</vt:lpstr>
      <vt:lpstr>USES OF STONE</vt:lpstr>
      <vt:lpstr>CONCLUSION</vt:lpstr>
      <vt:lpstr>THANK YOU</vt:lpstr>
    </vt:vector>
  </TitlesOfParts>
  <Company>JVWU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Guest</dc:creator>
  <cp:lastModifiedBy>Guest</cp:lastModifiedBy>
  <cp:revision>11</cp:revision>
  <dcterms:created xsi:type="dcterms:W3CDTF">2019-02-11T04:39:41Z</dcterms:created>
  <dcterms:modified xsi:type="dcterms:W3CDTF">2019-02-11T06:12:58Z</dcterms:modified>
</cp:coreProperties>
</file>