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8" r:id="rId3"/>
    <p:sldId id="275" r:id="rId4"/>
    <p:sldId id="274" r:id="rId5"/>
    <p:sldId id="276" r:id="rId6"/>
    <p:sldId id="272" r:id="rId7"/>
    <p:sldId id="273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AABA23-DB1C-4650-BB09-9CB4E58448B3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4767A80-1A82-474F-A64F-A9EDDB1985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305800" cy="19812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Priyanka Jatrana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B.Tech[Civil]5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tri.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Department of Engineering and Technology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305800" cy="4572000"/>
          </a:xfrm>
        </p:spPr>
        <p:txBody>
          <a:bodyPr>
            <a:normAutofit fontScale="90000"/>
          </a:bodyPr>
          <a:lstStyle/>
          <a:p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sz="3200" i="1" smtClean="0"/>
              <a:t> </a:t>
            </a:r>
            <a:br>
              <a:rPr sz="3200" i="1" smtClean="0"/>
            </a:br>
            <a:r>
              <a:rPr sz="3200" smtClean="0"/>
              <a:t/>
            </a:r>
            <a:br>
              <a:rPr sz="3200" smtClean="0"/>
            </a:b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b="1" u="sng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Recent  Engineering Trends in Community Development and Women Participation-</a:t>
            </a:r>
            <a:r>
              <a:rPr sz="3200" b="1" u="sng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3200" smtClean="0">
                <a:latin typeface="Times New Roman" pitchFamily="18" charset="0"/>
                <a:cs typeface="Times New Roman" pitchFamily="18" charset="0"/>
              </a:rPr>
            </a:br>
            <a:r>
              <a:rPr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SOIL CEMENT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jvw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914400"/>
            <a:ext cx="2590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81000" y="3810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Jayoti Vidyapeeth Women's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Jaipur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Soil cement is frequently used as a construction material for pipe bedding , slope protection and road construction as a sub base layer reinforcing and protecting the sub grade.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has good compressive and shear strength , but is brittle and has low tensile strength , so it is prone to forming cracks.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Objective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1] To study about soil cement roads 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2]  To study about construction methods.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3]  Discuss about various properties of soil cement                             roads.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4]Discuss about advantage and disadvantages of  soil cement roads.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72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Soil-cement differs from Portland cement concrete pavements in several respects.    </a:t>
            </a:r>
          </a:p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Soil –cement is a highly compacted mixture of soil/aggregate , Portland cement , and water .  </a:t>
            </a:r>
          </a:p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One significant difference is the manner in which the aggregates or soil particles are held together 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Soil Cement Road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Cement modified Soil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Cement – treated base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Full depth reclamation</a:t>
            </a:r>
          </a:p>
          <a:p>
            <a:pPr>
              <a:lnSpc>
                <a:spcPct val="16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Types of Soil Cement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1]  Advantages :                                                                                      a]Reduce cost                                                                                 b]Eliminate Waste                                                                         c]Improve </a:t>
            </a:r>
            <a:r>
              <a:rPr lang="en-IN" sz="2800" dirty="0" smtClean="0"/>
              <a:t>Strength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2]DISADVANTAGES :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a]Requires </a:t>
            </a:r>
            <a:r>
              <a:rPr lang="en-IN" sz="2800" dirty="0" smtClean="0"/>
              <a:t>extra labour                                                                b]Cracks may form in soil cement                                                     c]Harmful for environment   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 Soil- cement is a low cost pavement base offering the feature most essential for long – lasting parking and storage areas-stiffness.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Large paved </a:t>
            </a:r>
            <a:r>
              <a:rPr lang="en-US" dirty="0" smtClean="0"/>
              <a:t>areas must maintain their original grade     and must not develop depressions or potholes if they are to drain freely during rains.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Engineering Benefits :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c\Downloads\cv\Thank_you_chalk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00" y="-371475"/>
            <a:ext cx="11430000" cy="760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546</TotalTime>
  <Words>258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             Recent  Engineering Trends in Community Development and Women Participation-2 SOIL CEMENT</vt:lpstr>
      <vt:lpstr>Introduction</vt:lpstr>
      <vt:lpstr>Objective :</vt:lpstr>
      <vt:lpstr>Soil Cement Road </vt:lpstr>
      <vt:lpstr>Types of Soil Cement </vt:lpstr>
      <vt:lpstr>Advantages and Disadvantages</vt:lpstr>
      <vt:lpstr>Engineering Benefits :                                  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 and their effects on working of Women in Corporate Sector in India</dc:title>
  <dc:creator>Student</dc:creator>
  <cp:lastModifiedBy>Windows User</cp:lastModifiedBy>
  <cp:revision>64</cp:revision>
  <dcterms:created xsi:type="dcterms:W3CDTF">2018-05-07T16:26:16Z</dcterms:created>
  <dcterms:modified xsi:type="dcterms:W3CDTF">2019-02-10T14:30:15Z</dcterms:modified>
</cp:coreProperties>
</file>