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59" r:id="rId8"/>
    <p:sldId id="260" r:id="rId9"/>
    <p:sldId id="261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50" autoAdjust="0"/>
    <p:restoredTop sz="94660"/>
  </p:normalViewPr>
  <p:slideViewPr>
    <p:cSldViewPr>
      <p:cViewPr>
        <p:scale>
          <a:sx n="77" d="100"/>
          <a:sy n="77" d="100"/>
        </p:scale>
        <p:origin x="-11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861F-3881-47E2-9836-2F0864A85F2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926-A146-4627-A26B-3E77734B0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861F-3881-47E2-9836-2F0864A85F2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926-A146-4627-A26B-3E77734B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861F-3881-47E2-9836-2F0864A85F2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926-A146-4627-A26B-3E77734B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861F-3881-47E2-9836-2F0864A85F2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926-A146-4627-A26B-3E77734B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861F-3881-47E2-9836-2F0864A85F2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19DE926-A146-4627-A26B-3E77734B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861F-3881-47E2-9836-2F0864A85F2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926-A146-4627-A26B-3E77734B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861F-3881-47E2-9836-2F0864A85F2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926-A146-4627-A26B-3E77734B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861F-3881-47E2-9836-2F0864A85F2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926-A146-4627-A26B-3E77734B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861F-3881-47E2-9836-2F0864A85F2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926-A146-4627-A26B-3E77734B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861F-3881-47E2-9836-2F0864A85F2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926-A146-4627-A26B-3E77734B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861F-3881-47E2-9836-2F0864A85F2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926-A146-4627-A26B-3E77734B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344861F-3881-47E2-9836-2F0864A85F28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19DE926-A146-4627-A26B-3E77734B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29000"/>
            <a:ext cx="9144000" cy="1295400"/>
          </a:xfrm>
        </p:spPr>
        <p:txBody>
          <a:bodyPr>
            <a:normAutofit fontScale="90000"/>
          </a:bodyPr>
          <a:lstStyle/>
          <a:p>
            <a:r>
              <a:rPr lang="en-US" sz="3600" i="1" cap="none" dirty="0" smtClean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/>
                <a:latin typeface="Times New Roman" pitchFamily="18" charset="0"/>
                <a:cs typeface="Times New Roman" pitchFamily="18" charset="0"/>
              </a:rPr>
              <a:t>JAYOTI VIDYAPEETH WOMEN’S </a:t>
            </a:r>
            <a:r>
              <a:rPr lang="en-US" sz="3600" i="1" cap="none" dirty="0" smtClean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/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US" sz="3600" i="1" cap="none" dirty="0" smtClean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i="1" cap="none" dirty="0" smtClean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i="1" cap="none" dirty="0" smtClean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/>
                <a:latin typeface="Times New Roman" pitchFamily="18" charset="0"/>
                <a:cs typeface="Times New Roman" pitchFamily="18" charset="0"/>
              </a:rPr>
              <a:t>ETCDWP – II 2019 </a:t>
            </a:r>
            <a:r>
              <a:rPr lang="en-US" sz="3600" i="1" cap="none" dirty="0" smtClean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/>
                <a:latin typeface="Times New Roman" pitchFamily="18" charset="0"/>
                <a:cs typeface="Times New Roman" pitchFamily="18" charset="0"/>
              </a:rPr>
              <a:t>INTERNATIONAL CONFRENCE</a:t>
            </a:r>
            <a:br>
              <a:rPr lang="en-US" sz="3600" i="1" cap="none" dirty="0" smtClean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i="1" cap="none" dirty="0" smtClean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/>
                <a:latin typeface="Times New Roman" pitchFamily="18" charset="0"/>
                <a:cs typeface="Times New Roman" pitchFamily="18" charset="0"/>
              </a:rPr>
              <a:t> MOBILE IP </a:t>
            </a:r>
            <a:r>
              <a:rPr lang="en-US" sz="31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/>
            </a:r>
            <a:br>
              <a:rPr lang="en-US" sz="31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n-US" sz="4000" i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4000" i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sz="4000" i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4114800"/>
            <a:ext cx="4114800" cy="236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NIKITA PRAJAPAT</a:t>
            </a:r>
          </a:p>
          <a:p>
            <a:r>
              <a:rPr lang="en-US" dirty="0" smtClean="0"/>
              <a:t>JV-U/18/2143</a:t>
            </a:r>
          </a:p>
          <a:p>
            <a:r>
              <a:rPr lang="en-US" dirty="0" smtClean="0"/>
              <a:t>ANSHIKA PARIHAR</a:t>
            </a:r>
          </a:p>
          <a:p>
            <a:r>
              <a:rPr lang="en-US" dirty="0" smtClean="0"/>
              <a:t>JV-U/18/2131</a:t>
            </a:r>
          </a:p>
          <a:p>
            <a:pPr algn="l"/>
            <a:r>
              <a:rPr lang="en-US" dirty="0" smtClean="0"/>
              <a:t>     BCA 2</a:t>
            </a:r>
            <a:r>
              <a:rPr lang="en-US" baseline="30000" dirty="0" smtClean="0"/>
              <a:t>ND</a:t>
            </a:r>
            <a:r>
              <a:rPr lang="en-US" dirty="0" smtClean="0"/>
              <a:t> SEMESTER</a:t>
            </a:r>
            <a:endParaRPr lang="en-US" dirty="0"/>
          </a:p>
        </p:txBody>
      </p:sp>
      <p:pic>
        <p:nvPicPr>
          <p:cNvPr id="4" name="Picture 3" descr="index.jpeg"/>
          <p:cNvPicPr>
            <a:picLocks noChangeAspect="1"/>
          </p:cNvPicPr>
          <p:nvPr/>
        </p:nvPicPr>
        <p:blipFill>
          <a:blip r:embed="rId3"/>
          <a:srcRect b="14666"/>
          <a:stretch>
            <a:fillRect/>
          </a:stretch>
        </p:blipFill>
        <p:spPr>
          <a:xfrm>
            <a:off x="7326709" y="228600"/>
            <a:ext cx="1817291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Reference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.yi-an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chen , a survey paper of mobile IP, pg. 1 to 12.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Kunal Ganguly “A study of mobile IP”, journal name: - </a:t>
            </a: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>CS843 </a:t>
            </a: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>Distributed Computing Systems ,Year:-2004, 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>o.o1 to 12. </a:t>
            </a:r>
            <a:endParaRPr lang="en-US" sz="2800" cap="small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Janani Chandrasekaran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>“: </a:t>
            </a: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>Issues 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mobile IP </a:t>
            </a: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>Challenge  and solution” </a:t>
            </a:r>
            <a:r>
              <a:rPr lang="en-US" sz="2800" cap="small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epartment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Electrical and Computer Engineering Rutgers University “ year 2006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191000"/>
            <a:ext cx="8077200" cy="1600200"/>
          </a:xfrm>
        </p:spPr>
        <p:txBody>
          <a:bodyPr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buNone/>
            </a:pPr>
            <a:r>
              <a:rPr lang="en-US" sz="8000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Thank You</a:t>
            </a:r>
            <a:endParaRPr lang="en-US" sz="8000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CONTENT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Need of Mobile IP</a:t>
            </a:r>
          </a:p>
          <a:p>
            <a:r>
              <a:rPr lang="en-US" dirty="0" smtClean="0"/>
              <a:t>Application of Mobile IP</a:t>
            </a:r>
          </a:p>
          <a:p>
            <a:r>
              <a:rPr lang="en-US" dirty="0" smtClean="0"/>
              <a:t>Advantage of Mobile IP</a:t>
            </a:r>
          </a:p>
          <a:p>
            <a:r>
              <a:rPr lang="en-US" dirty="0" smtClean="0"/>
              <a:t>Disadvantage of Mobile IP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Introduction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Mobile IP communication protocol refers to the forwarding of Internet traffic with a fixed IP address even outside the home network. It allows users having wireless or mobile devices to use the Internet remotely.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Mobile IP is mostly used in WAN networks, where users need to carry their mobile devices across different LANs with different IP addresses.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IP is not a wireless protocol. However, it could be employed for the IP infrastructure of cellular networks.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i="1" dirty="0" smtClean="0"/>
              <a:t>Need of mobile IP</a:t>
            </a:r>
            <a:endParaRPr lang="en-US" sz="4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better analogy for internet attachment is the growth of mobile cellular phone on their past decade.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vigor is attain by using technology that permit a  user to maintain a constant link to the recipient and vice versa. A big difference in the analog is a reality that it took as a long time for mobile phone to suit accepted in the buyer market.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prohibitive cost of cellular technology and limited area of coverage discourage many user for using cellular mobile.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Moving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computing is guaranteed to become hot technology as taking of moving gadget that also can be modified to support internet entry is already popular with buyer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Application of Mobile IP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467600" cy="3992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 The Mobile Node (MN):   Travels to a foreign network and gets a new care-of-address.</a:t>
            </a:r>
          </a:p>
          <a:p>
            <a:pPr marL="550926" indent="-51435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2.  The MN performs a binding update to its Home Agent (HA)  the new care-of-address gets registered at HA</a:t>
            </a:r>
          </a:p>
          <a:p>
            <a:pPr marL="550926" indent="-51435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3.  A Correspondent Node (CN) wants to contact the MN. The HA intercepts packets destined to the MN.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4.  The HA then tunnels all packets to the MN from the CN using MN's care-of-address.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5.  When the MN answers the CN, it may use its current care-of-address and communicate with the CN directly or it can tunnel all its packets through the HA.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bile-I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686800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096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Block diagram</a:t>
            </a:r>
            <a:endParaRPr lang="en-US" sz="40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Advantage of mobile IP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allows fast, continuous low‐ cost access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corporate networks in remote areas where there is no public telephone system or cellular coverage.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supports a wide range of applications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Internet access and e‐mail to e‐commerce.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Users can be permanently connected to their Internet provider and charged only for the data packets that are sent and received.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user can take a palmtop or laptop computer anywhere without losing the connection to the home network.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Disadvantage of Mobile IP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a routing inefficiency problem caused by the “triangle routing” formed by the home agent, correspondent host, and the foreign agent.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Security risks are the most important problem facing Mobile IP.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ssue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related to the security is how to make Mobile IP coexist with the security features coming in use within the Internet.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Conclusion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620000" cy="467836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 this introductory paper has shown, Mobile IP has great potential. Within the IETF(internet engineering task force), Mobile IP already has a large number of both RFCs and Drafts, which indicates that Mobile IP has been a well researched field and that a great deal of current research is ongoing as well.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Test outcome have given added believe that the Mobile IP identification is sound, implement able, and of diverse interest throughout the Internet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community.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Internet protocol specification has also been easily interpreted by web agreement engineers and web programmers.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179</TotalTime>
  <Words>684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JAYOTI VIDYAPEETH WOMEN’S UNIVERSITY ETCDWP – II 2019 INTERNATIONAL CONFRENCE  MOBILE IP   </vt:lpstr>
      <vt:lpstr>CONTENT</vt:lpstr>
      <vt:lpstr>Introduction</vt:lpstr>
      <vt:lpstr>Need of mobile IP</vt:lpstr>
      <vt:lpstr>Application of Mobile IP</vt:lpstr>
      <vt:lpstr>Slide 6</vt:lpstr>
      <vt:lpstr>Advantage of mobile IP</vt:lpstr>
      <vt:lpstr>Disadvantage of Mobile IP</vt:lpstr>
      <vt:lpstr>Conclusion</vt:lpstr>
      <vt:lpstr>Reference 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JAYOTI VIDYAPEETH WOMEN’S UNIVERSITY MOBILE IP INTERNATIONAL CONPRENCE FACULTY OF ENGINEERING AND TECHNOLOGY </dc:title>
  <dc:creator>Student</dc:creator>
  <cp:lastModifiedBy>Student</cp:lastModifiedBy>
  <cp:revision>20</cp:revision>
  <dcterms:created xsi:type="dcterms:W3CDTF">2019-02-09T04:16:57Z</dcterms:created>
  <dcterms:modified xsi:type="dcterms:W3CDTF">2019-02-09T08:20:51Z</dcterms:modified>
</cp:coreProperties>
</file>