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65"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A1B6CB-8D77-47FF-A5F1-6AB243163F7A}" type="datetimeFigureOut">
              <a:rPr lang="en-IN" smtClean="0"/>
              <a:t>11-02-2019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14804290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111327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4221796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1558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427160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A1B6CB-8D77-47FF-A5F1-6AB243163F7A}" type="datetimeFigureOut">
              <a:rPr lang="en-IN" smtClean="0"/>
              <a:t>11-02-2019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3350527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A1B6CB-8D77-47FF-A5F1-6AB243163F7A}" type="datetimeFigureOut">
              <a:rPr lang="en-IN" smtClean="0"/>
              <a:t>11-02-2019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367359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1B6CB-8D77-47FF-A5F1-6AB243163F7A}"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54772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1B6CB-8D77-47FF-A5F1-6AB243163F7A}"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416108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1B6CB-8D77-47FF-A5F1-6AB243163F7A}"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244986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A1B6CB-8D77-47FF-A5F1-6AB243163F7A}"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18781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84018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1B6CB-8D77-47FF-A5F1-6AB243163F7A}" type="datetimeFigureOut">
              <a:rPr lang="en-IN" smtClean="0"/>
              <a:t>11-02-2019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405976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1B6CB-8D77-47FF-A5F1-6AB243163F7A}" type="datetimeFigureOut">
              <a:rPr lang="en-IN" smtClean="0"/>
              <a:t>11-02-2019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321708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1B6CB-8D77-47FF-A5F1-6AB243163F7A}" type="datetimeFigureOut">
              <a:rPr lang="en-IN" smtClean="0"/>
              <a:t>11-02-2019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42269690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300410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A1B6CB-8D77-47FF-A5F1-6AB243163F7A}"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332C-48CF-4601-B9AF-6690D4EE9D09}" type="slidenum">
              <a:rPr lang="en-IN" smtClean="0"/>
              <a:t>‹#›</a:t>
            </a:fld>
            <a:endParaRPr lang="en-IN"/>
          </a:p>
        </p:txBody>
      </p:sp>
    </p:spTree>
    <p:extLst>
      <p:ext uri="{BB962C8B-B14F-4D97-AF65-F5344CB8AC3E}">
        <p14:creationId xmlns:p14="http://schemas.microsoft.com/office/powerpoint/2010/main" val="394197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A1B6CB-8D77-47FF-A5F1-6AB243163F7A}" type="datetimeFigureOut">
              <a:rPr lang="en-IN" smtClean="0"/>
              <a:t>11-02-2019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E9332C-48CF-4601-B9AF-6690D4EE9D09}" type="slidenum">
              <a:rPr lang="en-IN" smtClean="0"/>
              <a:t>‹#›</a:t>
            </a:fld>
            <a:endParaRPr lang="en-IN"/>
          </a:p>
        </p:txBody>
      </p:sp>
    </p:spTree>
    <p:extLst>
      <p:ext uri="{BB962C8B-B14F-4D97-AF65-F5344CB8AC3E}">
        <p14:creationId xmlns:p14="http://schemas.microsoft.com/office/powerpoint/2010/main" val="3873948927"/>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9683-A836-460A-BB24-E2A455293520}"/>
              </a:ext>
            </a:extLst>
          </p:cNvPr>
          <p:cNvSpPr>
            <a:spLocks noGrp="1"/>
          </p:cNvSpPr>
          <p:nvPr>
            <p:ph type="ctrTitle"/>
          </p:nvPr>
        </p:nvSpPr>
        <p:spPr>
          <a:xfrm>
            <a:off x="1876424" y="-38100"/>
            <a:ext cx="8791575" cy="3971926"/>
          </a:xfrm>
        </p:spPr>
        <p:txBody>
          <a:bodyPr/>
          <a:lstStyle/>
          <a:p>
            <a:pPr algn="ctr"/>
            <a:r>
              <a:rPr lang="en-IN" sz="3800" dirty="0">
                <a:latin typeface="Times New Roman" panose="02020603050405020304" pitchFamily="18" charset="0"/>
                <a:cs typeface="Times New Roman" panose="02020603050405020304" pitchFamily="18" charset="0"/>
              </a:rPr>
              <a:t>Jayoti Vidyapeeth women’s university, Jaipur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faculty of engineering and technology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3CA205-E993-4238-B98A-305CE0D67723}"/>
              </a:ext>
            </a:extLst>
          </p:cNvPr>
          <p:cNvSpPr>
            <a:spLocks noGrp="1"/>
          </p:cNvSpPr>
          <p:nvPr>
            <p:ph type="subTitle" idx="1"/>
          </p:nvPr>
        </p:nvSpPr>
        <p:spPr>
          <a:xfrm>
            <a:off x="1876424" y="4143375"/>
            <a:ext cx="8791575" cy="2514599"/>
          </a:xfrm>
        </p:spPr>
        <p:txBody>
          <a:bodyPr>
            <a:normAutofit/>
          </a:bodyPr>
          <a:lstStyle/>
          <a:p>
            <a:r>
              <a:rPr lang="en-IN" sz="2800" dirty="0">
                <a:solidFill>
                  <a:schemeClr val="tx1">
                    <a:lumMod val="95000"/>
                  </a:schemeClr>
                </a:solidFill>
                <a:latin typeface="Times New Roman" panose="02020603050405020304" pitchFamily="18" charset="0"/>
                <a:cs typeface="Times New Roman" panose="02020603050405020304" pitchFamily="18" charset="0"/>
              </a:rPr>
              <a:t>Submitted by:-</a:t>
            </a:r>
          </a:p>
          <a:p>
            <a:r>
              <a:rPr lang="en-IN" sz="2800" dirty="0">
                <a:solidFill>
                  <a:schemeClr val="tx1">
                    <a:lumMod val="95000"/>
                  </a:schemeClr>
                </a:solidFill>
                <a:latin typeface="Times New Roman" panose="02020603050405020304" pitchFamily="18" charset="0"/>
                <a:cs typeface="Times New Roman" panose="02020603050405020304" pitchFamily="18" charset="0"/>
              </a:rPr>
              <a:t>Jv’n anmol Jangir(jv-u/17/1174)</a:t>
            </a:r>
          </a:p>
          <a:p>
            <a:r>
              <a:rPr lang="en-IN" sz="2800" dirty="0">
                <a:solidFill>
                  <a:schemeClr val="tx1">
                    <a:lumMod val="95000"/>
                  </a:schemeClr>
                </a:solidFill>
                <a:latin typeface="Times New Roman" panose="02020603050405020304" pitchFamily="18" charset="0"/>
                <a:cs typeface="Times New Roman" panose="02020603050405020304" pitchFamily="18" charset="0"/>
              </a:rPr>
              <a:t>Jv’n Ayushi Agarwal(jv-u/17/1253)</a:t>
            </a:r>
          </a:p>
          <a:p>
            <a:r>
              <a:rPr lang="en-IN" sz="2800" dirty="0">
                <a:solidFill>
                  <a:schemeClr val="tx1">
                    <a:lumMod val="95000"/>
                  </a:schemeClr>
                </a:solidFill>
                <a:latin typeface="Times New Roman" panose="02020603050405020304" pitchFamily="18" charset="0"/>
                <a:cs typeface="Times New Roman" panose="02020603050405020304" pitchFamily="18" charset="0"/>
              </a:rPr>
              <a:t>Jv’n pragati sharma(jv-i/17/1363)</a:t>
            </a:r>
          </a:p>
        </p:txBody>
      </p:sp>
      <p:pic>
        <p:nvPicPr>
          <p:cNvPr id="5" name="Picture 4">
            <a:extLst>
              <a:ext uri="{FF2B5EF4-FFF2-40B4-BE49-F238E27FC236}">
                <a16:creationId xmlns:a16="http://schemas.microsoft.com/office/drawing/2014/main" id="{78B04A3C-2180-44B2-953A-75E3AC309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2" y="0"/>
            <a:ext cx="1985963" cy="1304925"/>
          </a:xfrm>
          <a:prstGeom prst="rect">
            <a:avLst/>
          </a:prstGeom>
        </p:spPr>
      </p:pic>
    </p:spTree>
    <p:extLst>
      <p:ext uri="{BB962C8B-B14F-4D97-AF65-F5344CB8AC3E}">
        <p14:creationId xmlns:p14="http://schemas.microsoft.com/office/powerpoint/2010/main" val="925061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F76C-D86C-4A66-BC9C-9D4CDB0CDEF3}"/>
              </a:ext>
            </a:extLst>
          </p:cNvPr>
          <p:cNvSpPr>
            <a:spLocks noGrp="1"/>
          </p:cNvSpPr>
          <p:nvPr>
            <p:ph type="title"/>
          </p:nvPr>
        </p:nvSpPr>
        <p:spPr>
          <a:xfrm>
            <a:off x="1141413" y="285750"/>
            <a:ext cx="9905998" cy="1247775"/>
          </a:xfrm>
        </p:spPr>
        <p:txBody>
          <a:bodyPr>
            <a:normAutofit/>
          </a:bodyPr>
          <a:lstStyle/>
          <a:p>
            <a:r>
              <a:rPr lang="en-IN" sz="44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F130283-2B58-48C2-9FBB-F2D0CCA1EFFA}"/>
              </a:ext>
            </a:extLst>
          </p:cNvPr>
          <p:cNvSpPr>
            <a:spLocks noGrp="1"/>
          </p:cNvSpPr>
          <p:nvPr>
            <p:ph idx="1"/>
          </p:nvPr>
        </p:nvSpPr>
        <p:spPr>
          <a:xfrm>
            <a:off x="1143000" y="1771650"/>
            <a:ext cx="9905999" cy="4257676"/>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a:p>
            <a:r>
              <a:rPr lang="en-IN" sz="3200" dirty="0">
                <a:latin typeface="Times New Roman" panose="02020603050405020304" pitchFamily="18" charset="0"/>
                <a:cs typeface="Times New Roman" panose="02020603050405020304" pitchFamily="18" charset="0"/>
              </a:rPr>
              <a:t>How blockchain works</a:t>
            </a:r>
          </a:p>
          <a:p>
            <a:r>
              <a:rPr lang="en-IN" sz="3200" dirty="0">
                <a:latin typeface="Times New Roman" panose="02020603050405020304" pitchFamily="18" charset="0"/>
                <a:cs typeface="Times New Roman" panose="02020603050405020304" pitchFamily="18" charset="0"/>
              </a:rPr>
              <a:t>Advantages of blockchain</a:t>
            </a:r>
          </a:p>
          <a:p>
            <a:r>
              <a:rPr lang="en-IN" sz="3200" dirty="0">
                <a:latin typeface="Times New Roman" panose="02020603050405020304" pitchFamily="18" charset="0"/>
                <a:cs typeface="Times New Roman" panose="02020603050405020304" pitchFamily="18" charset="0"/>
              </a:rPr>
              <a:t>Educational application using blockchain</a:t>
            </a:r>
          </a:p>
          <a:p>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22426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2E0E04-BC36-4395-9DC4-528A79E4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8200" cy="6858000"/>
          </a:xfrm>
          <a:prstGeom prst="rect">
            <a:avLst/>
          </a:prstGeom>
        </p:spPr>
      </p:pic>
    </p:spTree>
    <p:extLst>
      <p:ext uri="{BB962C8B-B14F-4D97-AF65-F5344CB8AC3E}">
        <p14:creationId xmlns:p14="http://schemas.microsoft.com/office/powerpoint/2010/main" val="4230369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5ABE-B7F5-4720-8FDA-0AF5B93C341B}"/>
              </a:ext>
            </a:extLst>
          </p:cNvPr>
          <p:cNvSpPr>
            <a:spLocks noGrp="1"/>
          </p:cNvSpPr>
          <p:nvPr>
            <p:ph type="title"/>
          </p:nvPr>
        </p:nvSpPr>
        <p:spPr>
          <a:xfrm>
            <a:off x="1141413" y="618518"/>
            <a:ext cx="9905998" cy="1162657"/>
          </a:xfrm>
        </p:spPr>
        <p:txBody>
          <a:bodyPr>
            <a:normAutofit/>
          </a:bodyPr>
          <a:lstStyle/>
          <a:p>
            <a:pPr algn="ctr"/>
            <a:r>
              <a:rPr lang="en-IN" sz="6000" dirty="0">
                <a:latin typeface="Times New Roman" panose="02020603050405020304" pitchFamily="18" charset="0"/>
                <a:cs typeface="Times New Roman" panose="02020603050405020304" pitchFamily="18" charset="0"/>
              </a:rPr>
              <a:t>What is Blockchain?</a:t>
            </a:r>
          </a:p>
        </p:txBody>
      </p:sp>
      <p:sp>
        <p:nvSpPr>
          <p:cNvPr id="3" name="Content Placeholder 2">
            <a:extLst>
              <a:ext uri="{FF2B5EF4-FFF2-40B4-BE49-F238E27FC236}">
                <a16:creationId xmlns:a16="http://schemas.microsoft.com/office/drawing/2014/main" id="{D128BAFF-ACB6-4CF1-8435-4A7CB4932703}"/>
              </a:ext>
            </a:extLst>
          </p:cNvPr>
          <p:cNvSpPr>
            <a:spLocks noGrp="1"/>
          </p:cNvSpPr>
          <p:nvPr>
            <p:ph idx="1"/>
          </p:nvPr>
        </p:nvSpPr>
        <p:spPr>
          <a:xfrm>
            <a:off x="1141412" y="1714500"/>
            <a:ext cx="9905999" cy="5000625"/>
          </a:xfrm>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a:latin typeface="Times New Roman" panose="02020603050405020304" pitchFamily="18" charset="0"/>
                <a:cs typeface="Times New Roman" panose="02020603050405020304" pitchFamily="18" charset="0"/>
              </a:rPr>
              <a:t>“A system in which a record of transactions made in bitcoin or another cryptocurrency are maintained across several computers that are linked in a peer-to-peer network.”</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560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A59B8C-EEBD-4131-8DBB-3AC433E51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67992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98F6-39E4-4A39-81E9-89AC4DD0FF93}"/>
              </a:ext>
            </a:extLst>
          </p:cNvPr>
          <p:cNvSpPr>
            <a:spLocks noGrp="1"/>
          </p:cNvSpPr>
          <p:nvPr>
            <p:ph type="title"/>
          </p:nvPr>
        </p:nvSpPr>
        <p:spPr>
          <a:xfrm>
            <a:off x="1141412" y="247043"/>
            <a:ext cx="9905998" cy="1229332"/>
          </a:xfrm>
        </p:spPr>
        <p:txBody>
          <a:bodyPr>
            <a:normAutofit/>
          </a:bodyPr>
          <a:lstStyle/>
          <a:p>
            <a:r>
              <a:rPr lang="en-IN" sz="4000" dirty="0">
                <a:latin typeface="Times New Roman" panose="02020603050405020304" pitchFamily="18" charset="0"/>
                <a:cs typeface="Times New Roman" panose="02020603050405020304" pitchFamily="18" charset="0"/>
              </a:rPr>
              <a:t>Advantages of blockchain</a:t>
            </a:r>
          </a:p>
        </p:txBody>
      </p:sp>
      <p:sp>
        <p:nvSpPr>
          <p:cNvPr id="3" name="Content Placeholder 2">
            <a:extLst>
              <a:ext uri="{FF2B5EF4-FFF2-40B4-BE49-F238E27FC236}">
                <a16:creationId xmlns:a16="http://schemas.microsoft.com/office/drawing/2014/main" id="{0D43113E-A3E6-48A1-8BA8-3498551DD059}"/>
              </a:ext>
            </a:extLst>
          </p:cNvPr>
          <p:cNvSpPr>
            <a:spLocks noGrp="1"/>
          </p:cNvSpPr>
          <p:nvPr>
            <p:ph idx="1"/>
          </p:nvPr>
        </p:nvSpPr>
        <p:spPr>
          <a:xfrm>
            <a:off x="1141412" y="1476375"/>
            <a:ext cx="9905999" cy="4314826"/>
          </a:xfrm>
        </p:spPr>
        <p:txBody>
          <a:bodyPr>
            <a:normAutofit/>
          </a:bodyPr>
          <a:lstStyle/>
          <a:p>
            <a:r>
              <a:rPr lang="en-IN" sz="3200" dirty="0">
                <a:latin typeface="Times New Roman" panose="02020603050405020304" pitchFamily="18" charset="0"/>
                <a:cs typeface="Times New Roman" panose="02020603050405020304" pitchFamily="18" charset="0"/>
              </a:rPr>
              <a:t>Transparency </a:t>
            </a:r>
          </a:p>
          <a:p>
            <a:r>
              <a:rPr lang="en-IN" sz="3200" dirty="0">
                <a:latin typeface="Times New Roman" panose="02020603050405020304" pitchFamily="18" charset="0"/>
                <a:cs typeface="Times New Roman" panose="02020603050405020304" pitchFamily="18" charset="0"/>
              </a:rPr>
              <a:t>Reduced transaction cost</a:t>
            </a:r>
          </a:p>
          <a:p>
            <a:r>
              <a:rPr lang="en-IN" sz="3200" dirty="0">
                <a:latin typeface="Times New Roman" panose="02020603050405020304" pitchFamily="18" charset="0"/>
                <a:cs typeface="Times New Roman" panose="02020603050405020304" pitchFamily="18" charset="0"/>
              </a:rPr>
              <a:t>Faster transaction settlements</a:t>
            </a:r>
          </a:p>
          <a:p>
            <a:r>
              <a:rPr lang="en-IN" sz="3200" dirty="0">
                <a:latin typeface="Times New Roman" panose="02020603050405020304" pitchFamily="18" charset="0"/>
                <a:cs typeface="Times New Roman" panose="02020603050405020304" pitchFamily="18" charset="0"/>
              </a:rPr>
              <a:t>Decentralization</a:t>
            </a:r>
          </a:p>
          <a:p>
            <a:r>
              <a:rPr lang="en-IN" sz="3200" dirty="0">
                <a:latin typeface="Times New Roman" panose="02020603050405020304" pitchFamily="18" charset="0"/>
                <a:cs typeface="Times New Roman" panose="02020603050405020304" pitchFamily="18" charset="0"/>
              </a:rPr>
              <a:t>User-controlled networks</a:t>
            </a:r>
          </a:p>
        </p:txBody>
      </p:sp>
    </p:spTree>
    <p:extLst>
      <p:ext uri="{BB962C8B-B14F-4D97-AF65-F5344CB8AC3E}">
        <p14:creationId xmlns:p14="http://schemas.microsoft.com/office/powerpoint/2010/main" val="3627548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59E3-AB3D-41BB-8DCA-60F608C59080}"/>
              </a:ext>
            </a:extLst>
          </p:cNvPr>
          <p:cNvSpPr>
            <a:spLocks noGrp="1"/>
          </p:cNvSpPr>
          <p:nvPr>
            <p:ph type="title"/>
          </p:nvPr>
        </p:nvSpPr>
        <p:spPr>
          <a:xfrm>
            <a:off x="1141413" y="189893"/>
            <a:ext cx="9905998" cy="1478570"/>
          </a:xfrm>
        </p:spPr>
        <p:txBody>
          <a:bodyPr>
            <a:normAutofit/>
          </a:bodyPr>
          <a:lstStyle/>
          <a:p>
            <a:r>
              <a:rPr lang="en-IN" sz="4000" dirty="0">
                <a:latin typeface="Times New Roman" panose="02020603050405020304" pitchFamily="18" charset="0"/>
                <a:cs typeface="Times New Roman" panose="02020603050405020304" pitchFamily="18" charset="0"/>
              </a:rPr>
              <a:t>Educational application using blockchain technology </a:t>
            </a:r>
          </a:p>
        </p:txBody>
      </p:sp>
      <p:sp>
        <p:nvSpPr>
          <p:cNvPr id="3" name="Content Placeholder 2">
            <a:extLst>
              <a:ext uri="{FF2B5EF4-FFF2-40B4-BE49-F238E27FC236}">
                <a16:creationId xmlns:a16="http://schemas.microsoft.com/office/drawing/2014/main" id="{B0456CC9-A85C-49FA-A77A-AA50B0728E3D}"/>
              </a:ext>
            </a:extLst>
          </p:cNvPr>
          <p:cNvSpPr>
            <a:spLocks noGrp="1"/>
          </p:cNvSpPr>
          <p:nvPr>
            <p:ph idx="1"/>
          </p:nvPr>
        </p:nvSpPr>
        <p:spPr>
          <a:xfrm>
            <a:off x="1141412" y="1838325"/>
            <a:ext cx="9905999" cy="4362450"/>
          </a:xfrm>
        </p:spPr>
        <p:txBody>
          <a:bodyPr>
            <a:normAutofit/>
          </a:bodyPr>
          <a:lstStyle/>
          <a:p>
            <a:r>
              <a:rPr lang="en-US" sz="3200" dirty="0">
                <a:latin typeface="Times New Roman" panose="02020603050405020304" pitchFamily="18" charset="0"/>
                <a:cs typeface="Times New Roman" panose="02020603050405020304" pitchFamily="18" charset="0"/>
              </a:rPr>
              <a:t>Disrupting the Current Education Model</a:t>
            </a:r>
          </a:p>
          <a:p>
            <a:r>
              <a:rPr lang="en-IN" sz="3200" dirty="0">
                <a:latin typeface="Times New Roman" panose="02020603050405020304" pitchFamily="18" charset="0"/>
                <a:cs typeface="Times New Roman" panose="02020603050405020304" pitchFamily="18" charset="0"/>
              </a:rPr>
              <a:t>Storing Permanent Records</a:t>
            </a:r>
          </a:p>
          <a:p>
            <a:r>
              <a:rPr lang="en-IN" sz="3200" dirty="0">
                <a:latin typeface="Times New Roman" panose="02020603050405020304" pitchFamily="18" charset="0"/>
                <a:cs typeface="Times New Roman" panose="02020603050405020304" pitchFamily="18" charset="0"/>
              </a:rPr>
              <a:t>Identity Verification &amp; Information Security</a:t>
            </a:r>
          </a:p>
          <a:p>
            <a:r>
              <a:rPr lang="en-IN" sz="3200" dirty="0">
                <a:latin typeface="Times New Roman" panose="02020603050405020304" pitchFamily="18" charset="0"/>
                <a:cs typeface="Times New Roman" panose="02020603050405020304" pitchFamily="18" charset="0"/>
              </a:rPr>
              <a:t>Student Ownership of Learning</a:t>
            </a:r>
          </a:p>
          <a:p>
            <a:r>
              <a:rPr lang="en-IN" sz="3200" dirty="0">
                <a:latin typeface="Times New Roman" panose="02020603050405020304" pitchFamily="18" charset="0"/>
                <a:cs typeface="Times New Roman" panose="02020603050405020304" pitchFamily="18" charset="0"/>
              </a:rPr>
              <a:t> Interactive Learning &amp; Analytics</a:t>
            </a:r>
          </a:p>
          <a:p>
            <a:r>
              <a:rPr lang="en-IN" sz="3200" dirty="0">
                <a:latin typeface="Times New Roman" panose="02020603050405020304" pitchFamily="18" charset="0"/>
                <a:cs typeface="Times New Roman" panose="02020603050405020304" pitchFamily="18" charset="0"/>
              </a:rPr>
              <a:t>Copyright for Educational Content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434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4514-93AD-4C0B-BDE8-4696066C7C24}"/>
              </a:ext>
            </a:extLst>
          </p:cNvPr>
          <p:cNvSpPr>
            <a:spLocks noGrp="1"/>
          </p:cNvSpPr>
          <p:nvPr>
            <p:ph type="title"/>
          </p:nvPr>
        </p:nvSpPr>
        <p:spPr>
          <a:xfrm>
            <a:off x="3390900" y="399443"/>
            <a:ext cx="7656510" cy="1010257"/>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1C4A8C-1C0A-40E2-800F-52A62B4D3AC5}"/>
              </a:ext>
            </a:extLst>
          </p:cNvPr>
          <p:cNvSpPr>
            <a:spLocks noGrp="1"/>
          </p:cNvSpPr>
          <p:nvPr>
            <p:ph idx="1"/>
          </p:nvPr>
        </p:nvSpPr>
        <p:spPr>
          <a:xfrm>
            <a:off x="1141412" y="1638300"/>
            <a:ext cx="9905999" cy="4191001"/>
          </a:xfrm>
        </p:spPr>
        <p:txBody>
          <a:bodyPr>
            <a:noAutofit/>
          </a:bodyPr>
          <a:lstStyle/>
          <a:p>
            <a:pPr marL="0" indent="0" algn="just">
              <a:buNone/>
            </a:pPr>
            <a:r>
              <a:rPr lang="en-IN" sz="3200" i="1" dirty="0">
                <a:latin typeface="Times New Roman" panose="02020603050405020304" pitchFamily="18" charset="0"/>
                <a:cs typeface="Times New Roman" panose="02020603050405020304" pitchFamily="18" charset="0"/>
              </a:rPr>
              <a:t>Blockchain is basically an appropriated record innovation, which utilizes the cryptograph systems and disseminated accord calculations to make the highlights of decentralization, detectability, permanence, and cash properties. It's cash properties can possibly trigger numerous inventive applications for training. For instance, by acknowledging "learning is gaining," blockchain innovation can cultivate understudies' learning inspiration.</a:t>
            </a:r>
          </a:p>
        </p:txBody>
      </p:sp>
    </p:spTree>
    <p:extLst>
      <p:ext uri="{BB962C8B-B14F-4D97-AF65-F5344CB8AC3E}">
        <p14:creationId xmlns:p14="http://schemas.microsoft.com/office/powerpoint/2010/main" val="1036505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84F462-5CA1-48FB-B277-ED96F0FB04EF}"/>
              </a:ext>
            </a:extLst>
          </p:cNvPr>
          <p:cNvSpPr/>
          <p:nvPr/>
        </p:nvSpPr>
        <p:spPr>
          <a:xfrm>
            <a:off x="2361689" y="2044184"/>
            <a:ext cx="6787436" cy="1569660"/>
          </a:xfrm>
          <a:prstGeom prst="rect">
            <a:avLst/>
          </a:prstGeom>
        </p:spPr>
        <p:txBody>
          <a:bodyPr wrap="none">
            <a:spAutoFit/>
          </a:bodyPr>
          <a:lstStyle/>
          <a:p>
            <a:r>
              <a:rPr lang="en-IN" sz="9600" i="1" dirty="0">
                <a:latin typeface="Algerian" panose="04020705040A02060702" pitchFamily="82" charset="0"/>
              </a:rPr>
              <a:t>THANK YOU</a:t>
            </a:r>
          </a:p>
        </p:txBody>
      </p:sp>
    </p:spTree>
    <p:extLst>
      <p:ext uri="{BB962C8B-B14F-4D97-AF65-F5344CB8AC3E}">
        <p14:creationId xmlns:p14="http://schemas.microsoft.com/office/powerpoint/2010/main" val="3960849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143</TotalTime>
  <Words>179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Times New Roman</vt:lpstr>
      <vt:lpstr>Tw Cen MT</vt:lpstr>
      <vt:lpstr>Circuit</vt:lpstr>
      <vt:lpstr>Jayoti Vidyapeeth women’s university, Jaipur   faculty of engineering and technology</vt:lpstr>
      <vt:lpstr>contents</vt:lpstr>
      <vt:lpstr>PowerPoint Presentation</vt:lpstr>
      <vt:lpstr>What is Blockchain?</vt:lpstr>
      <vt:lpstr>PowerPoint Presentation</vt:lpstr>
      <vt:lpstr>Advantages of blockchain</vt:lpstr>
      <vt:lpstr>Educational application using blockchain technology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dc:creator>
  <cp:lastModifiedBy>MS</cp:lastModifiedBy>
  <cp:revision>12</cp:revision>
  <dcterms:created xsi:type="dcterms:W3CDTF">2019-02-10T17:00:21Z</dcterms:created>
  <dcterms:modified xsi:type="dcterms:W3CDTF">2019-02-11T04:51:20Z</dcterms:modified>
</cp:coreProperties>
</file>