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04" r:id="rId2"/>
    <p:sldMasterId id="2147483816" r:id="rId3"/>
  </p:sldMasterIdLst>
  <p:notesMasterIdLst>
    <p:notesMasterId r:id="rId22"/>
  </p:notesMasterIdLst>
  <p:sldIdLst>
    <p:sldId id="256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2" autoAdjust="0"/>
    <p:restoredTop sz="94696" autoAdjust="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2800" b="1" dirty="0" smtClean="0">
              <a:latin typeface="Segoe UI" pitchFamily="34" charset="0"/>
              <a:cs typeface="Segoe UI" pitchFamily="34" charset="0"/>
            </a:rPr>
            <a:t>TABLE OF CONTENTS</a:t>
          </a:r>
          <a:endParaRPr lang="en-US" sz="28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37882" custLinFactX="-1786" custLinFactNeighborX="-100000" custLinFactNeighborY="-215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46520">
        <dgm:presLayoutVars>
          <dgm:bulletEnabled val="1"/>
        </dgm:presLayoutVars>
      </dgm:prSet>
      <dgm:spPr/>
    </dgm:pt>
  </dgm:ptLst>
  <dgm:cxnLst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B42ED7F9-9928-434E-9BB9-32E9E4FB108C}" type="presOf" srcId="{2584400D-2A71-4529-B63E-A9EF60924EA8}" destId="{8A7EBBFD-4701-4C04-9AF2-518846BE75B2}" srcOrd="1" destOrd="0" presId="urn:microsoft.com/office/officeart/2005/8/layout/list1"/>
    <dgm:cxn modelId="{3BF29D07-D4C3-494B-9447-0DEA72A71BC3}" type="presOf" srcId="{2584400D-2A71-4529-B63E-A9EF60924EA8}" destId="{9132C0A4-655A-4250-9F54-961C8E5685EA}" srcOrd="0" destOrd="0" presId="urn:microsoft.com/office/officeart/2005/8/layout/list1"/>
    <dgm:cxn modelId="{5015D375-9D0C-4ED1-BDCB-A22ECA5AF020}" type="presOf" srcId="{3CA0E702-CF78-4597-A1E6-F6C4EF9E4F89}" destId="{8896CECA-994F-42EB-8EE7-70527EC4D839}" srcOrd="0" destOrd="0" presId="urn:microsoft.com/office/officeart/2005/8/layout/list1"/>
    <dgm:cxn modelId="{4ED93498-3CFC-4EAE-9933-2CC8F4D3DDB2}" type="presParOf" srcId="{8896CECA-994F-42EB-8EE7-70527EC4D839}" destId="{D68901F4-9D47-43FB-A606-81866504A792}" srcOrd="0" destOrd="0" presId="urn:microsoft.com/office/officeart/2005/8/layout/list1"/>
    <dgm:cxn modelId="{3752F440-DAF5-4728-BAB3-CDAC9B9F8B0F}" type="presParOf" srcId="{D68901F4-9D47-43FB-A606-81866504A792}" destId="{9132C0A4-655A-4250-9F54-961C8E5685EA}" srcOrd="0" destOrd="0" presId="urn:microsoft.com/office/officeart/2005/8/layout/list1"/>
    <dgm:cxn modelId="{E5C13497-D02C-403D-82C4-79779854F7CC}" type="presParOf" srcId="{D68901F4-9D47-43FB-A606-81866504A792}" destId="{8A7EBBFD-4701-4C04-9AF2-518846BE75B2}" srcOrd="1" destOrd="0" presId="urn:microsoft.com/office/officeart/2005/8/layout/list1"/>
    <dgm:cxn modelId="{C4A30BB8-AF84-4969-A43D-84B681F10E50}" type="presParOf" srcId="{8896CECA-994F-42EB-8EE7-70527EC4D839}" destId="{A48B4024-B53B-4823-84AA-177BC624440B}" srcOrd="1" destOrd="0" presId="urn:microsoft.com/office/officeart/2005/8/layout/list1"/>
    <dgm:cxn modelId="{5BC3F6F1-DB70-4381-A324-6DEFA1FC17D1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3600" b="1" dirty="0" smtClean="0">
              <a:latin typeface="Segoe UI" pitchFamily="34" charset="0"/>
              <a:cs typeface="Segoe UI" pitchFamily="34" charset="0"/>
            </a:rPr>
            <a:t>ENTRIES &amp; TOTAL</a:t>
          </a:r>
          <a:endParaRPr lang="en-US" sz="36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17FCCDFA-E343-4EA0-B664-C666A4F73155}" type="presOf" srcId="{3CA0E702-CF78-4597-A1E6-F6C4EF9E4F89}" destId="{8896CECA-994F-42EB-8EE7-70527EC4D839}" srcOrd="0" destOrd="0" presId="urn:microsoft.com/office/officeart/2005/8/layout/list1"/>
    <dgm:cxn modelId="{DFA86966-EC48-4440-94FD-FAF217A9B5F0}" type="presOf" srcId="{2584400D-2A71-4529-B63E-A9EF60924EA8}" destId="{9132C0A4-655A-4250-9F54-961C8E5685EA}" srcOrd="0" destOrd="0" presId="urn:microsoft.com/office/officeart/2005/8/layout/list1"/>
    <dgm:cxn modelId="{34E2AE8F-5927-41AA-A717-898AF6C174D1}" type="presOf" srcId="{2584400D-2A71-4529-B63E-A9EF60924EA8}" destId="{8A7EBBFD-4701-4C04-9AF2-518846BE75B2}" srcOrd="1" destOrd="0" presId="urn:microsoft.com/office/officeart/2005/8/layout/list1"/>
    <dgm:cxn modelId="{567F085B-A682-4BC7-9493-2A43D019315B}" type="presParOf" srcId="{8896CECA-994F-42EB-8EE7-70527EC4D839}" destId="{D68901F4-9D47-43FB-A606-81866504A792}" srcOrd="0" destOrd="0" presId="urn:microsoft.com/office/officeart/2005/8/layout/list1"/>
    <dgm:cxn modelId="{1033DCBB-A75D-49AD-BDFD-B1E45BA7256E}" type="presParOf" srcId="{D68901F4-9D47-43FB-A606-81866504A792}" destId="{9132C0A4-655A-4250-9F54-961C8E5685EA}" srcOrd="0" destOrd="0" presId="urn:microsoft.com/office/officeart/2005/8/layout/list1"/>
    <dgm:cxn modelId="{B2B4C4EA-B92A-4865-8197-3FC5634041AD}" type="presParOf" srcId="{D68901F4-9D47-43FB-A606-81866504A792}" destId="{8A7EBBFD-4701-4C04-9AF2-518846BE75B2}" srcOrd="1" destOrd="0" presId="urn:microsoft.com/office/officeart/2005/8/layout/list1"/>
    <dgm:cxn modelId="{C20092CF-47F1-46CB-BCC0-031CA1407EF3}" type="presParOf" srcId="{8896CECA-994F-42EB-8EE7-70527EC4D839}" destId="{A48B4024-B53B-4823-84AA-177BC624440B}" srcOrd="1" destOrd="0" presId="urn:microsoft.com/office/officeart/2005/8/layout/list1"/>
    <dgm:cxn modelId="{0BC57FC8-1470-42C1-BD02-578EAB53A695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400" b="1" dirty="0" smtClean="0">
              <a:latin typeface="Segoe UI" pitchFamily="34" charset="0"/>
              <a:cs typeface="Segoe UI" pitchFamily="34" charset="0"/>
            </a:rPr>
            <a:t>EDIT</a:t>
          </a:r>
          <a:endParaRPr lang="en-US" sz="4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F207A0D9-FACC-457E-B2DC-9ADEE97D8AAC}" type="presOf" srcId="{2584400D-2A71-4529-B63E-A9EF60924EA8}" destId="{9132C0A4-655A-4250-9F54-961C8E5685EA}" srcOrd="0" destOrd="0" presId="urn:microsoft.com/office/officeart/2005/8/layout/list1"/>
    <dgm:cxn modelId="{B1F865F8-0988-47F3-8A53-375FBB37DA83}" type="presOf" srcId="{3CA0E702-CF78-4597-A1E6-F6C4EF9E4F89}" destId="{8896CECA-994F-42EB-8EE7-70527EC4D839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CD3B5011-7F83-4357-9C58-C8216ED23F3A}" type="presOf" srcId="{2584400D-2A71-4529-B63E-A9EF60924EA8}" destId="{8A7EBBFD-4701-4C04-9AF2-518846BE75B2}" srcOrd="1" destOrd="0" presId="urn:microsoft.com/office/officeart/2005/8/layout/list1"/>
    <dgm:cxn modelId="{E62BD28F-4FE0-4BD8-A123-708D3C065B2C}" type="presParOf" srcId="{8896CECA-994F-42EB-8EE7-70527EC4D839}" destId="{D68901F4-9D47-43FB-A606-81866504A792}" srcOrd="0" destOrd="0" presId="urn:microsoft.com/office/officeart/2005/8/layout/list1"/>
    <dgm:cxn modelId="{90208D9C-D4AA-4488-ACB6-E96C67D1182B}" type="presParOf" srcId="{D68901F4-9D47-43FB-A606-81866504A792}" destId="{9132C0A4-655A-4250-9F54-961C8E5685EA}" srcOrd="0" destOrd="0" presId="urn:microsoft.com/office/officeart/2005/8/layout/list1"/>
    <dgm:cxn modelId="{33370293-7F4F-4BE7-9127-B6841DB11327}" type="presParOf" srcId="{D68901F4-9D47-43FB-A606-81866504A792}" destId="{8A7EBBFD-4701-4C04-9AF2-518846BE75B2}" srcOrd="1" destOrd="0" presId="urn:microsoft.com/office/officeart/2005/8/layout/list1"/>
    <dgm:cxn modelId="{CBEA8A0A-C7AD-41E1-A6FA-58953FC22311}" type="presParOf" srcId="{8896CECA-994F-42EB-8EE7-70527EC4D839}" destId="{A48B4024-B53B-4823-84AA-177BC624440B}" srcOrd="1" destOrd="0" presId="urn:microsoft.com/office/officeart/2005/8/layout/list1"/>
    <dgm:cxn modelId="{682E5FF9-F5E6-454C-9F3B-72642582C101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400" b="1" dirty="0" smtClean="0">
              <a:latin typeface="Segoe UI" pitchFamily="34" charset="0"/>
              <a:cs typeface="Segoe UI" pitchFamily="34" charset="0"/>
            </a:rPr>
            <a:t>DELETE</a:t>
          </a:r>
          <a:endParaRPr lang="en-US" sz="4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8D3DE51B-1C2C-459B-AE76-20A30F33BE24}" type="presOf" srcId="{2584400D-2A71-4529-B63E-A9EF60924EA8}" destId="{8A7EBBFD-4701-4C04-9AF2-518846BE75B2}" srcOrd="1" destOrd="0" presId="urn:microsoft.com/office/officeart/2005/8/layout/list1"/>
    <dgm:cxn modelId="{77E12139-7B28-4058-B1D0-F8DC7DCBED42}" type="presOf" srcId="{3CA0E702-CF78-4597-A1E6-F6C4EF9E4F89}" destId="{8896CECA-994F-42EB-8EE7-70527EC4D839}" srcOrd="0" destOrd="0" presId="urn:microsoft.com/office/officeart/2005/8/layout/list1"/>
    <dgm:cxn modelId="{5E6CD10D-3EDA-45AC-A501-FC78B856E805}" type="presOf" srcId="{2584400D-2A71-4529-B63E-A9EF60924EA8}" destId="{9132C0A4-655A-4250-9F54-961C8E5685EA}" srcOrd="0" destOrd="0" presId="urn:microsoft.com/office/officeart/2005/8/layout/list1"/>
    <dgm:cxn modelId="{6BB4D419-AEB0-4433-9C50-6671B989635E}" type="presParOf" srcId="{8896CECA-994F-42EB-8EE7-70527EC4D839}" destId="{D68901F4-9D47-43FB-A606-81866504A792}" srcOrd="0" destOrd="0" presId="urn:microsoft.com/office/officeart/2005/8/layout/list1"/>
    <dgm:cxn modelId="{146326C3-C1FA-4D3C-AC88-3AC86C0EE1B4}" type="presParOf" srcId="{D68901F4-9D47-43FB-A606-81866504A792}" destId="{9132C0A4-655A-4250-9F54-961C8E5685EA}" srcOrd="0" destOrd="0" presId="urn:microsoft.com/office/officeart/2005/8/layout/list1"/>
    <dgm:cxn modelId="{A7CFC8F1-A439-42DE-8B21-12FEC5EA877A}" type="presParOf" srcId="{D68901F4-9D47-43FB-A606-81866504A792}" destId="{8A7EBBFD-4701-4C04-9AF2-518846BE75B2}" srcOrd="1" destOrd="0" presId="urn:microsoft.com/office/officeart/2005/8/layout/list1"/>
    <dgm:cxn modelId="{46C8C676-6D4D-48D1-BD13-68FEFC467B5F}" type="presParOf" srcId="{8896CECA-994F-42EB-8EE7-70527EC4D839}" destId="{A48B4024-B53B-4823-84AA-177BC624440B}" srcOrd="1" destOrd="0" presId="urn:microsoft.com/office/officeart/2005/8/layout/list1"/>
    <dgm:cxn modelId="{2378D03E-CDAB-4281-A7B2-100A10F6C336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400" b="1" dirty="0" smtClean="0">
              <a:latin typeface="Segoe UI" pitchFamily="34" charset="0"/>
              <a:cs typeface="Segoe UI" pitchFamily="34" charset="0"/>
            </a:rPr>
            <a:t>FILTER</a:t>
          </a:r>
          <a:endParaRPr lang="en-US" sz="4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0F1E967C-8FF8-4917-9461-6B46E28220BC}" type="presOf" srcId="{3CA0E702-CF78-4597-A1E6-F6C4EF9E4F89}" destId="{8896CECA-994F-42EB-8EE7-70527EC4D839}" srcOrd="0" destOrd="0" presId="urn:microsoft.com/office/officeart/2005/8/layout/list1"/>
    <dgm:cxn modelId="{6546C530-F461-46B2-A3FA-29F559ABE128}" type="presOf" srcId="{2584400D-2A71-4529-B63E-A9EF60924EA8}" destId="{9132C0A4-655A-4250-9F54-961C8E5685EA}" srcOrd="0" destOrd="0" presId="urn:microsoft.com/office/officeart/2005/8/layout/list1"/>
    <dgm:cxn modelId="{1D831B5B-88E7-4173-B1CD-CADA461F8E06}" type="presOf" srcId="{2584400D-2A71-4529-B63E-A9EF60924EA8}" destId="{8A7EBBFD-4701-4C04-9AF2-518846BE75B2}" srcOrd="1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D67D5B3E-7083-4595-B37F-BE5CBA320E5A}" type="presParOf" srcId="{8896CECA-994F-42EB-8EE7-70527EC4D839}" destId="{D68901F4-9D47-43FB-A606-81866504A792}" srcOrd="0" destOrd="0" presId="urn:microsoft.com/office/officeart/2005/8/layout/list1"/>
    <dgm:cxn modelId="{1060C65B-7B59-44A3-B947-28B556E2D83B}" type="presParOf" srcId="{D68901F4-9D47-43FB-A606-81866504A792}" destId="{9132C0A4-655A-4250-9F54-961C8E5685EA}" srcOrd="0" destOrd="0" presId="urn:microsoft.com/office/officeart/2005/8/layout/list1"/>
    <dgm:cxn modelId="{B52D1600-81D4-4845-94EF-35CF5B80E9CA}" type="presParOf" srcId="{D68901F4-9D47-43FB-A606-81866504A792}" destId="{8A7EBBFD-4701-4C04-9AF2-518846BE75B2}" srcOrd="1" destOrd="0" presId="urn:microsoft.com/office/officeart/2005/8/layout/list1"/>
    <dgm:cxn modelId="{4E49AB92-7FE2-4F9F-8A35-3F83DF7794FF}" type="presParOf" srcId="{8896CECA-994F-42EB-8EE7-70527EC4D839}" destId="{A48B4024-B53B-4823-84AA-177BC624440B}" srcOrd="1" destOrd="0" presId="urn:microsoft.com/office/officeart/2005/8/layout/list1"/>
    <dgm:cxn modelId="{DF60F370-17D1-4F63-918D-4CEBCFA4BDA2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000" b="1" dirty="0" smtClean="0">
              <a:latin typeface="Segoe UI" pitchFamily="34" charset="0"/>
              <a:cs typeface="Segoe UI" pitchFamily="34" charset="0"/>
            </a:rPr>
            <a:t>CONTACT PAGE</a:t>
          </a:r>
          <a:endParaRPr lang="en-US" sz="40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B60B2744-05AD-4039-92AB-F4BB7FD056B1}" type="presOf" srcId="{3CA0E702-CF78-4597-A1E6-F6C4EF9E4F89}" destId="{8896CECA-994F-42EB-8EE7-70527EC4D839}" srcOrd="0" destOrd="0" presId="urn:microsoft.com/office/officeart/2005/8/layout/list1"/>
    <dgm:cxn modelId="{3EE8E1DB-49FF-411F-9E26-8505D7B7F1C5}" type="presOf" srcId="{2584400D-2A71-4529-B63E-A9EF60924EA8}" destId="{9132C0A4-655A-4250-9F54-961C8E5685EA}" srcOrd="0" destOrd="0" presId="urn:microsoft.com/office/officeart/2005/8/layout/list1"/>
    <dgm:cxn modelId="{22405AB5-BFE6-46C7-9D10-3395198A3BC5}" type="presOf" srcId="{2584400D-2A71-4529-B63E-A9EF60924EA8}" destId="{8A7EBBFD-4701-4C04-9AF2-518846BE75B2}" srcOrd="1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AEBC899C-A4D8-41C2-92F3-45D4A10F8680}" type="presParOf" srcId="{8896CECA-994F-42EB-8EE7-70527EC4D839}" destId="{D68901F4-9D47-43FB-A606-81866504A792}" srcOrd="0" destOrd="0" presId="urn:microsoft.com/office/officeart/2005/8/layout/list1"/>
    <dgm:cxn modelId="{EF99807B-61E2-4E53-A6D4-836E702DC407}" type="presParOf" srcId="{D68901F4-9D47-43FB-A606-81866504A792}" destId="{9132C0A4-655A-4250-9F54-961C8E5685EA}" srcOrd="0" destOrd="0" presId="urn:microsoft.com/office/officeart/2005/8/layout/list1"/>
    <dgm:cxn modelId="{5193F736-8173-46B4-88BB-FDD6F9ACC24C}" type="presParOf" srcId="{D68901F4-9D47-43FB-A606-81866504A792}" destId="{8A7EBBFD-4701-4C04-9AF2-518846BE75B2}" srcOrd="1" destOrd="0" presId="urn:microsoft.com/office/officeart/2005/8/layout/list1"/>
    <dgm:cxn modelId="{6F679850-002C-473A-98BC-AE24325E483E}" type="presParOf" srcId="{8896CECA-994F-42EB-8EE7-70527EC4D839}" destId="{A48B4024-B53B-4823-84AA-177BC624440B}" srcOrd="1" destOrd="0" presId="urn:microsoft.com/office/officeart/2005/8/layout/list1"/>
    <dgm:cxn modelId="{8E3384D2-C47A-4868-BA44-4B8FCDEB434C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000" b="1" dirty="0" smtClean="0">
              <a:latin typeface="Segoe UI" pitchFamily="34" charset="0"/>
              <a:cs typeface="Segoe UI" pitchFamily="34" charset="0"/>
            </a:rPr>
            <a:t>ABOUT PAGE</a:t>
          </a:r>
          <a:endParaRPr lang="en-US" sz="40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0CD3E458-1660-44B0-9CED-4076ECCAA7A0}" type="presOf" srcId="{2584400D-2A71-4529-B63E-A9EF60924EA8}" destId="{8A7EBBFD-4701-4C04-9AF2-518846BE75B2}" srcOrd="1" destOrd="0" presId="urn:microsoft.com/office/officeart/2005/8/layout/list1"/>
    <dgm:cxn modelId="{9D537441-B8AC-4D62-8377-38501C5830B3}" type="presOf" srcId="{3CA0E702-CF78-4597-A1E6-F6C4EF9E4F89}" destId="{8896CECA-994F-42EB-8EE7-70527EC4D839}" srcOrd="0" destOrd="0" presId="urn:microsoft.com/office/officeart/2005/8/layout/list1"/>
    <dgm:cxn modelId="{E98BE810-4337-4C4D-A503-F0835C7102C1}" type="presOf" srcId="{2584400D-2A71-4529-B63E-A9EF60924EA8}" destId="{9132C0A4-655A-4250-9F54-961C8E5685EA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A1B71DF1-CA91-4E21-AD67-A1BA0D1ADCA1}" type="presParOf" srcId="{8896CECA-994F-42EB-8EE7-70527EC4D839}" destId="{D68901F4-9D47-43FB-A606-81866504A792}" srcOrd="0" destOrd="0" presId="urn:microsoft.com/office/officeart/2005/8/layout/list1"/>
    <dgm:cxn modelId="{EB587DBA-5B07-48E2-8890-4DC417C6B200}" type="presParOf" srcId="{D68901F4-9D47-43FB-A606-81866504A792}" destId="{9132C0A4-655A-4250-9F54-961C8E5685EA}" srcOrd="0" destOrd="0" presId="urn:microsoft.com/office/officeart/2005/8/layout/list1"/>
    <dgm:cxn modelId="{4CF93DF8-F04E-42CA-94E9-6DC243880787}" type="presParOf" srcId="{D68901F4-9D47-43FB-A606-81866504A792}" destId="{8A7EBBFD-4701-4C04-9AF2-518846BE75B2}" srcOrd="1" destOrd="0" presId="urn:microsoft.com/office/officeart/2005/8/layout/list1"/>
    <dgm:cxn modelId="{8AE6EF62-F0DC-4C5F-8667-746CFA3A65F6}" type="presParOf" srcId="{8896CECA-994F-42EB-8EE7-70527EC4D839}" destId="{A48B4024-B53B-4823-84AA-177BC624440B}" srcOrd="1" destOrd="0" presId="urn:microsoft.com/office/officeart/2005/8/layout/list1"/>
    <dgm:cxn modelId="{E822B809-48B3-444E-BC0A-879E63F75E0C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3600" b="1" dirty="0" smtClean="0">
              <a:latin typeface="Segoe UI" pitchFamily="34" charset="0"/>
              <a:cs typeface="Segoe UI" pitchFamily="34" charset="0"/>
            </a:rPr>
            <a:t>INTRODUCTION</a:t>
          </a:r>
          <a:endParaRPr lang="en-US" sz="36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3B7A20F0-E2AE-4058-8193-CBD1F3B48C78}" type="presOf" srcId="{2584400D-2A71-4529-B63E-A9EF60924EA8}" destId="{8A7EBBFD-4701-4C04-9AF2-518846BE75B2}" srcOrd="1" destOrd="0" presId="urn:microsoft.com/office/officeart/2005/8/layout/list1"/>
    <dgm:cxn modelId="{7AB3E70A-53B2-450E-B9DF-4388DDA35154}" type="presOf" srcId="{3CA0E702-CF78-4597-A1E6-F6C4EF9E4F89}" destId="{8896CECA-994F-42EB-8EE7-70527EC4D839}" srcOrd="0" destOrd="0" presId="urn:microsoft.com/office/officeart/2005/8/layout/list1"/>
    <dgm:cxn modelId="{F21B43DA-6AF9-4043-9F61-B17BB45FE87B}" type="presOf" srcId="{2584400D-2A71-4529-B63E-A9EF60924EA8}" destId="{9132C0A4-655A-4250-9F54-961C8E5685EA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E06F8E9B-7A08-4F2A-964D-E5A40F2EF815}" type="presParOf" srcId="{8896CECA-994F-42EB-8EE7-70527EC4D839}" destId="{D68901F4-9D47-43FB-A606-81866504A792}" srcOrd="0" destOrd="0" presId="urn:microsoft.com/office/officeart/2005/8/layout/list1"/>
    <dgm:cxn modelId="{A23568F1-63C7-4471-92FD-72A553AE891D}" type="presParOf" srcId="{D68901F4-9D47-43FB-A606-81866504A792}" destId="{9132C0A4-655A-4250-9F54-961C8E5685EA}" srcOrd="0" destOrd="0" presId="urn:microsoft.com/office/officeart/2005/8/layout/list1"/>
    <dgm:cxn modelId="{C9B643EC-67C3-417F-87C4-51067CF5A6C0}" type="presParOf" srcId="{D68901F4-9D47-43FB-A606-81866504A792}" destId="{8A7EBBFD-4701-4C04-9AF2-518846BE75B2}" srcOrd="1" destOrd="0" presId="urn:microsoft.com/office/officeart/2005/8/layout/list1"/>
    <dgm:cxn modelId="{22E4D452-B727-4A9C-BD3A-F816716DD731}" type="presParOf" srcId="{8896CECA-994F-42EB-8EE7-70527EC4D839}" destId="{A48B4024-B53B-4823-84AA-177BC624440B}" srcOrd="1" destOrd="0" presId="urn:microsoft.com/office/officeart/2005/8/layout/list1"/>
    <dgm:cxn modelId="{E5332E19-C030-4E44-B3B0-B6F120443FC8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800" b="1" dirty="0" smtClean="0">
              <a:latin typeface="Segoe UI" pitchFamily="34" charset="0"/>
              <a:cs typeface="Segoe UI" pitchFamily="34" charset="0"/>
            </a:rPr>
            <a:t>PURPOSE</a:t>
          </a:r>
          <a:endParaRPr lang="en-US" sz="48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748EED21-22E2-4C0B-8CD3-6F6138E52E30}" type="presOf" srcId="{2584400D-2A71-4529-B63E-A9EF60924EA8}" destId="{8A7EBBFD-4701-4C04-9AF2-518846BE75B2}" srcOrd="1" destOrd="0" presId="urn:microsoft.com/office/officeart/2005/8/layout/list1"/>
    <dgm:cxn modelId="{119FA003-96B2-45C9-9126-9B02E8DB57F1}" type="presOf" srcId="{3CA0E702-CF78-4597-A1E6-F6C4EF9E4F89}" destId="{8896CECA-994F-42EB-8EE7-70527EC4D839}" srcOrd="0" destOrd="0" presId="urn:microsoft.com/office/officeart/2005/8/layout/list1"/>
    <dgm:cxn modelId="{3AD0D5D5-B6CC-4989-8293-A9459F121CCB}" type="presOf" srcId="{2584400D-2A71-4529-B63E-A9EF60924EA8}" destId="{9132C0A4-655A-4250-9F54-961C8E5685EA}" srcOrd="0" destOrd="0" presId="urn:microsoft.com/office/officeart/2005/8/layout/list1"/>
    <dgm:cxn modelId="{8E41F1DA-F37D-4C13-AE33-3D12CB29D335}" type="presParOf" srcId="{8896CECA-994F-42EB-8EE7-70527EC4D839}" destId="{D68901F4-9D47-43FB-A606-81866504A792}" srcOrd="0" destOrd="0" presId="urn:microsoft.com/office/officeart/2005/8/layout/list1"/>
    <dgm:cxn modelId="{D50C4F86-2DD9-4590-B60A-C89EFA430168}" type="presParOf" srcId="{D68901F4-9D47-43FB-A606-81866504A792}" destId="{9132C0A4-655A-4250-9F54-961C8E5685EA}" srcOrd="0" destOrd="0" presId="urn:microsoft.com/office/officeart/2005/8/layout/list1"/>
    <dgm:cxn modelId="{55CDDFA3-C84D-4741-BE79-12D27973965E}" type="presParOf" srcId="{D68901F4-9D47-43FB-A606-81866504A792}" destId="{8A7EBBFD-4701-4C04-9AF2-518846BE75B2}" srcOrd="1" destOrd="0" presId="urn:microsoft.com/office/officeart/2005/8/layout/list1"/>
    <dgm:cxn modelId="{08F05E65-3E7B-4B7E-8C5A-66D8BDD5C0F4}" type="presParOf" srcId="{8896CECA-994F-42EB-8EE7-70527EC4D839}" destId="{A48B4024-B53B-4823-84AA-177BC624440B}" srcOrd="1" destOrd="0" presId="urn:microsoft.com/office/officeart/2005/8/layout/list1"/>
    <dgm:cxn modelId="{4EA4203B-4590-418A-A430-1B9B4B0BA16E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Segoe UI" pitchFamily="34" charset="0"/>
              <a:cs typeface="Segoe UI" pitchFamily="34" charset="0"/>
            </a:rPr>
            <a:t>TOOLS USED &amp; PROJECT CATEGORY</a:t>
          </a:r>
          <a:endParaRPr lang="en-US" sz="2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295CD602-E704-4616-AB05-FD8526A0070A}" type="presOf" srcId="{2584400D-2A71-4529-B63E-A9EF60924EA8}" destId="{8A7EBBFD-4701-4C04-9AF2-518846BE75B2}" srcOrd="1" destOrd="0" presId="urn:microsoft.com/office/officeart/2005/8/layout/list1"/>
    <dgm:cxn modelId="{94210CAB-5AE2-4328-BC79-C64A838BF0CE}" type="presOf" srcId="{3CA0E702-CF78-4597-A1E6-F6C4EF9E4F89}" destId="{8896CECA-994F-42EB-8EE7-70527EC4D839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90BE6E33-9E02-458A-952F-61D24ADEA1D7}" type="presOf" srcId="{2584400D-2A71-4529-B63E-A9EF60924EA8}" destId="{9132C0A4-655A-4250-9F54-961C8E5685EA}" srcOrd="0" destOrd="0" presId="urn:microsoft.com/office/officeart/2005/8/layout/list1"/>
    <dgm:cxn modelId="{EB412AAB-22ED-4BAB-8B50-D623C7B759AB}" type="presParOf" srcId="{8896CECA-994F-42EB-8EE7-70527EC4D839}" destId="{D68901F4-9D47-43FB-A606-81866504A792}" srcOrd="0" destOrd="0" presId="urn:microsoft.com/office/officeart/2005/8/layout/list1"/>
    <dgm:cxn modelId="{052029A3-2053-44A3-AFF7-59058FECB2FF}" type="presParOf" srcId="{D68901F4-9D47-43FB-A606-81866504A792}" destId="{9132C0A4-655A-4250-9F54-961C8E5685EA}" srcOrd="0" destOrd="0" presId="urn:microsoft.com/office/officeart/2005/8/layout/list1"/>
    <dgm:cxn modelId="{AC327B0F-3028-4CF6-B052-3112CA680EA2}" type="presParOf" srcId="{D68901F4-9D47-43FB-A606-81866504A792}" destId="{8A7EBBFD-4701-4C04-9AF2-518846BE75B2}" srcOrd="1" destOrd="0" presId="urn:microsoft.com/office/officeart/2005/8/layout/list1"/>
    <dgm:cxn modelId="{C0ADFDC3-C1D3-4CA9-9A9D-F33F9F801A11}" type="presParOf" srcId="{8896CECA-994F-42EB-8EE7-70527EC4D839}" destId="{A48B4024-B53B-4823-84AA-177BC624440B}" srcOrd="1" destOrd="0" presId="urn:microsoft.com/office/officeart/2005/8/layout/list1"/>
    <dgm:cxn modelId="{4550E4C5-C2EB-4C17-A5ED-B8AADB148544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400" b="1" dirty="0" smtClean="0">
              <a:latin typeface="Segoe UI" pitchFamily="34" charset="0"/>
              <a:cs typeface="Segoe UI" pitchFamily="34" charset="0"/>
            </a:rPr>
            <a:t>BENEFITS</a:t>
          </a:r>
          <a:endParaRPr lang="en-US" sz="4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3A822A0E-10DC-4545-90E4-77A55254A7CD}" type="presOf" srcId="{2584400D-2A71-4529-B63E-A9EF60924EA8}" destId="{8A7EBBFD-4701-4C04-9AF2-518846BE75B2}" srcOrd="1" destOrd="0" presId="urn:microsoft.com/office/officeart/2005/8/layout/list1"/>
    <dgm:cxn modelId="{88F1C1A1-5D34-4C84-8254-7A7B70897123}" type="presOf" srcId="{3CA0E702-CF78-4597-A1E6-F6C4EF9E4F89}" destId="{8896CECA-994F-42EB-8EE7-70527EC4D839}" srcOrd="0" destOrd="0" presId="urn:microsoft.com/office/officeart/2005/8/layout/list1"/>
    <dgm:cxn modelId="{DE4A3CA7-52EA-431F-A150-2C626CC4ED2C}" type="presOf" srcId="{2584400D-2A71-4529-B63E-A9EF60924EA8}" destId="{9132C0A4-655A-4250-9F54-961C8E5685EA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005F8FB3-D7E6-4C73-B9B7-21171DC28767}" type="presParOf" srcId="{8896CECA-994F-42EB-8EE7-70527EC4D839}" destId="{D68901F4-9D47-43FB-A606-81866504A792}" srcOrd="0" destOrd="0" presId="urn:microsoft.com/office/officeart/2005/8/layout/list1"/>
    <dgm:cxn modelId="{2BC206B5-7B3F-4FC0-8901-4847280BCECF}" type="presParOf" srcId="{D68901F4-9D47-43FB-A606-81866504A792}" destId="{9132C0A4-655A-4250-9F54-961C8E5685EA}" srcOrd="0" destOrd="0" presId="urn:microsoft.com/office/officeart/2005/8/layout/list1"/>
    <dgm:cxn modelId="{1412440C-F25B-410B-B1F6-DD68F6B6587E}" type="presParOf" srcId="{D68901F4-9D47-43FB-A606-81866504A792}" destId="{8A7EBBFD-4701-4C04-9AF2-518846BE75B2}" srcOrd="1" destOrd="0" presId="urn:microsoft.com/office/officeart/2005/8/layout/list1"/>
    <dgm:cxn modelId="{948CC554-C7A3-4731-B837-9BD48FA4B5F6}" type="presParOf" srcId="{8896CECA-994F-42EB-8EE7-70527EC4D839}" destId="{A48B4024-B53B-4823-84AA-177BC624440B}" srcOrd="1" destOrd="0" presId="urn:microsoft.com/office/officeart/2005/8/layout/list1"/>
    <dgm:cxn modelId="{5448F4CE-84A0-4DE3-9774-6474356E95AC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400" b="1" smtClean="0">
              <a:latin typeface="Segoe UI" pitchFamily="34" charset="0"/>
              <a:cs typeface="Segoe UI" pitchFamily="34" charset="0"/>
            </a:rPr>
            <a:t>DRAWBACKS</a:t>
          </a:r>
          <a:endParaRPr lang="en-US" sz="4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228CB331-F20A-42FD-BCB3-AEC223DD73CC}" type="presOf" srcId="{2584400D-2A71-4529-B63E-A9EF60924EA8}" destId="{8A7EBBFD-4701-4C04-9AF2-518846BE75B2}" srcOrd="1" destOrd="0" presId="urn:microsoft.com/office/officeart/2005/8/layout/list1"/>
    <dgm:cxn modelId="{C0D2A983-7626-4060-8009-0A4C634EDF78}" type="presOf" srcId="{2584400D-2A71-4529-B63E-A9EF60924EA8}" destId="{9132C0A4-655A-4250-9F54-961C8E5685EA}" srcOrd="0" destOrd="0" presId="urn:microsoft.com/office/officeart/2005/8/layout/list1"/>
    <dgm:cxn modelId="{B3672057-0D04-4DE5-91CD-6BF746557CEA}" type="presOf" srcId="{3CA0E702-CF78-4597-A1E6-F6C4EF9E4F89}" destId="{8896CECA-994F-42EB-8EE7-70527EC4D839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8136E1C3-CDB7-4C2F-8668-126BE9E748BA}" type="presParOf" srcId="{8896CECA-994F-42EB-8EE7-70527EC4D839}" destId="{D68901F4-9D47-43FB-A606-81866504A792}" srcOrd="0" destOrd="0" presId="urn:microsoft.com/office/officeart/2005/8/layout/list1"/>
    <dgm:cxn modelId="{B62DA429-0A88-43CD-AB7A-466EA167E958}" type="presParOf" srcId="{D68901F4-9D47-43FB-A606-81866504A792}" destId="{9132C0A4-655A-4250-9F54-961C8E5685EA}" srcOrd="0" destOrd="0" presId="urn:microsoft.com/office/officeart/2005/8/layout/list1"/>
    <dgm:cxn modelId="{8063F990-5718-44FF-95DB-AD3AA2F72466}" type="presParOf" srcId="{D68901F4-9D47-43FB-A606-81866504A792}" destId="{8A7EBBFD-4701-4C04-9AF2-518846BE75B2}" srcOrd="1" destOrd="0" presId="urn:microsoft.com/office/officeart/2005/8/layout/list1"/>
    <dgm:cxn modelId="{1E67E608-6CB4-4CA3-835D-7C07E6ED7A27}" type="presParOf" srcId="{8896CECA-994F-42EB-8EE7-70527EC4D839}" destId="{A48B4024-B53B-4823-84AA-177BC624440B}" srcOrd="1" destOrd="0" presId="urn:microsoft.com/office/officeart/2005/8/layout/list1"/>
    <dgm:cxn modelId="{731B7C5A-7812-4FC9-AACF-57F61E3B9240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4400" b="1" dirty="0" smtClean="0">
              <a:latin typeface="Segoe UI" pitchFamily="34" charset="0"/>
              <a:cs typeface="Segoe UI" pitchFamily="34" charset="0"/>
            </a:rPr>
            <a:t>HOME PAGE</a:t>
          </a:r>
          <a:endParaRPr lang="en-US" sz="44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35256DF3-8CCC-4E46-91FC-B4306730E4B0}" type="presOf" srcId="{3CA0E702-CF78-4597-A1E6-F6C4EF9E4F89}" destId="{8896CECA-994F-42EB-8EE7-70527EC4D839}" srcOrd="0" destOrd="0" presId="urn:microsoft.com/office/officeart/2005/8/layout/list1"/>
    <dgm:cxn modelId="{9E36AA41-EAD3-45E2-905B-C62564B24CBE}" type="presOf" srcId="{2584400D-2A71-4529-B63E-A9EF60924EA8}" destId="{9132C0A4-655A-4250-9F54-961C8E5685EA}" srcOrd="0" destOrd="0" presId="urn:microsoft.com/office/officeart/2005/8/layout/list1"/>
    <dgm:cxn modelId="{A71621C8-5B6E-48C6-92C9-E3D5C48CACC2}" type="presOf" srcId="{2584400D-2A71-4529-B63E-A9EF60924EA8}" destId="{8A7EBBFD-4701-4C04-9AF2-518846BE75B2}" srcOrd="1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6BB68F07-4E25-4073-96E3-7D7FAC09BB05}" type="presParOf" srcId="{8896CECA-994F-42EB-8EE7-70527EC4D839}" destId="{D68901F4-9D47-43FB-A606-81866504A792}" srcOrd="0" destOrd="0" presId="urn:microsoft.com/office/officeart/2005/8/layout/list1"/>
    <dgm:cxn modelId="{0398890E-B38D-4168-B270-5503025F253E}" type="presParOf" srcId="{D68901F4-9D47-43FB-A606-81866504A792}" destId="{9132C0A4-655A-4250-9F54-961C8E5685EA}" srcOrd="0" destOrd="0" presId="urn:microsoft.com/office/officeart/2005/8/layout/list1"/>
    <dgm:cxn modelId="{DDF7B574-3F3D-43E2-8A97-DE48B27A9E31}" type="presParOf" srcId="{D68901F4-9D47-43FB-A606-81866504A792}" destId="{8A7EBBFD-4701-4C04-9AF2-518846BE75B2}" srcOrd="1" destOrd="0" presId="urn:microsoft.com/office/officeart/2005/8/layout/list1"/>
    <dgm:cxn modelId="{005702E9-FB49-4ADF-81E4-AB6967958D91}" type="presParOf" srcId="{8896CECA-994F-42EB-8EE7-70527EC4D839}" destId="{A48B4024-B53B-4823-84AA-177BC624440B}" srcOrd="1" destOrd="0" presId="urn:microsoft.com/office/officeart/2005/8/layout/list1"/>
    <dgm:cxn modelId="{B6E8D996-44D8-4C18-8A77-6DBF32023421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2800" b="1" dirty="0" smtClean="0">
              <a:latin typeface="Segoe UI" pitchFamily="34" charset="0"/>
              <a:cs typeface="Segoe UI" pitchFamily="34" charset="0"/>
            </a:rPr>
            <a:t>CATEGORY SELECTION</a:t>
          </a:r>
          <a:endParaRPr lang="en-US" sz="28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0E3BB9B6-3D96-45F8-B713-50E5A7D259B8}" type="presOf" srcId="{3CA0E702-CF78-4597-A1E6-F6C4EF9E4F89}" destId="{8896CECA-994F-42EB-8EE7-70527EC4D839}" srcOrd="0" destOrd="0" presId="urn:microsoft.com/office/officeart/2005/8/layout/list1"/>
    <dgm:cxn modelId="{A3BED3AB-FF09-4CD0-8738-E310B8CAE058}" type="presOf" srcId="{2584400D-2A71-4529-B63E-A9EF60924EA8}" destId="{8A7EBBFD-4701-4C04-9AF2-518846BE75B2}" srcOrd="1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B924D331-709F-4111-8AE7-9BE41AA324AB}" type="presOf" srcId="{2584400D-2A71-4529-B63E-A9EF60924EA8}" destId="{9132C0A4-655A-4250-9F54-961C8E5685EA}" srcOrd="0" destOrd="0" presId="urn:microsoft.com/office/officeart/2005/8/layout/list1"/>
    <dgm:cxn modelId="{BC47DB5E-8C5E-4B30-A9E4-18E717B3DA9D}" type="presParOf" srcId="{8896CECA-994F-42EB-8EE7-70527EC4D839}" destId="{D68901F4-9D47-43FB-A606-81866504A792}" srcOrd="0" destOrd="0" presId="urn:microsoft.com/office/officeart/2005/8/layout/list1"/>
    <dgm:cxn modelId="{674C8AC7-1FB2-42FF-AEF5-0AA7AA4F2096}" type="presParOf" srcId="{D68901F4-9D47-43FB-A606-81866504A792}" destId="{9132C0A4-655A-4250-9F54-961C8E5685EA}" srcOrd="0" destOrd="0" presId="urn:microsoft.com/office/officeart/2005/8/layout/list1"/>
    <dgm:cxn modelId="{3BD9B3E7-52C0-455B-8D2E-E2C59FAA2EF6}" type="presParOf" srcId="{D68901F4-9D47-43FB-A606-81866504A792}" destId="{8A7EBBFD-4701-4C04-9AF2-518846BE75B2}" srcOrd="1" destOrd="0" presId="urn:microsoft.com/office/officeart/2005/8/layout/list1"/>
    <dgm:cxn modelId="{71F88578-549D-4C83-9241-C358A3674869}" type="presParOf" srcId="{8896CECA-994F-42EB-8EE7-70527EC4D839}" destId="{A48B4024-B53B-4823-84AA-177BC624440B}" srcOrd="1" destOrd="0" presId="urn:microsoft.com/office/officeart/2005/8/layout/list1"/>
    <dgm:cxn modelId="{03BE1149-974C-49B4-8BFC-931286413D07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A0E702-CF78-4597-A1E6-F6C4EF9E4F89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4400D-2A71-4529-B63E-A9EF60924EA8}">
      <dgm:prSet phldrT="[Text]" custT="1"/>
      <dgm:spPr/>
      <dgm:t>
        <a:bodyPr/>
        <a:lstStyle/>
        <a:p>
          <a:pPr algn="ctr"/>
          <a:r>
            <a:rPr lang="en-US" sz="2800" b="1" dirty="0" smtClean="0">
              <a:latin typeface="Segoe UI" pitchFamily="34" charset="0"/>
              <a:cs typeface="Segoe UI" pitchFamily="34" charset="0"/>
            </a:rPr>
            <a:t>DATE SELECTION</a:t>
          </a:r>
          <a:endParaRPr lang="en-US" sz="2800" b="1" dirty="0">
            <a:latin typeface="Segoe UI" pitchFamily="34" charset="0"/>
            <a:cs typeface="Segoe UI" pitchFamily="34" charset="0"/>
          </a:endParaRPr>
        </a:p>
      </dgm:t>
    </dgm:pt>
    <dgm:pt modelId="{FD1953D7-3AA7-4E7F-8AAD-7DAF954E35E4}" type="parTrans" cxnId="{4C6A83D2-60EE-40AA-9B51-8B85547AC771}">
      <dgm:prSet/>
      <dgm:spPr/>
      <dgm:t>
        <a:bodyPr/>
        <a:lstStyle/>
        <a:p>
          <a:endParaRPr lang="en-US"/>
        </a:p>
      </dgm:t>
    </dgm:pt>
    <dgm:pt modelId="{07F25CA4-25AE-4B2B-8AF9-26598DA3A667}" type="sibTrans" cxnId="{4C6A83D2-60EE-40AA-9B51-8B85547AC771}">
      <dgm:prSet/>
      <dgm:spPr/>
      <dgm:t>
        <a:bodyPr/>
        <a:lstStyle/>
        <a:p>
          <a:endParaRPr lang="en-US"/>
        </a:p>
      </dgm:t>
    </dgm:pt>
    <dgm:pt modelId="{8896CECA-994F-42EB-8EE7-70527EC4D839}" type="pres">
      <dgm:prSet presAssocID="{3CA0E702-CF78-4597-A1E6-F6C4EF9E4F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901F4-9D47-43FB-A606-81866504A792}" type="pres">
      <dgm:prSet presAssocID="{2584400D-2A71-4529-B63E-A9EF60924EA8}" presName="parentLin" presStyleCnt="0"/>
      <dgm:spPr/>
    </dgm:pt>
    <dgm:pt modelId="{9132C0A4-655A-4250-9F54-961C8E5685EA}" type="pres">
      <dgm:prSet presAssocID="{2584400D-2A71-4529-B63E-A9EF60924EA8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EBBFD-4701-4C04-9AF2-518846BE75B2}" type="pres">
      <dgm:prSet presAssocID="{2584400D-2A71-4529-B63E-A9EF60924EA8}" presName="parentText" presStyleLbl="node1" presStyleIdx="0" presStyleCnt="1" custScaleY="44059" custLinFactNeighborX="-100000" custLinFactNeighborY="-15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B4024-B53B-4823-84AA-177BC624440B}" type="pres">
      <dgm:prSet presAssocID="{2584400D-2A71-4529-B63E-A9EF60924EA8}" presName="negativeSpace" presStyleCnt="0"/>
      <dgm:spPr/>
    </dgm:pt>
    <dgm:pt modelId="{2E34CCC0-E86C-4B70-A812-3BE946DDED31}" type="pres">
      <dgm:prSet presAssocID="{2584400D-2A71-4529-B63E-A9EF60924EA8}" presName="childText" presStyleLbl="conFgAcc1" presStyleIdx="0" presStyleCnt="1" custScaleY="55824">
        <dgm:presLayoutVars>
          <dgm:bulletEnabled val="1"/>
        </dgm:presLayoutVars>
      </dgm:prSet>
      <dgm:spPr/>
    </dgm:pt>
  </dgm:ptLst>
  <dgm:cxnLst>
    <dgm:cxn modelId="{31A10C48-661F-4F8A-8DB5-220B2B3E01A8}" type="presOf" srcId="{2584400D-2A71-4529-B63E-A9EF60924EA8}" destId="{8A7EBBFD-4701-4C04-9AF2-518846BE75B2}" srcOrd="1" destOrd="0" presId="urn:microsoft.com/office/officeart/2005/8/layout/list1"/>
    <dgm:cxn modelId="{90C9484F-4203-460C-BB56-B5FA031B6884}" type="presOf" srcId="{3CA0E702-CF78-4597-A1E6-F6C4EF9E4F89}" destId="{8896CECA-994F-42EB-8EE7-70527EC4D839}" srcOrd="0" destOrd="0" presId="urn:microsoft.com/office/officeart/2005/8/layout/list1"/>
    <dgm:cxn modelId="{4C6A83D2-60EE-40AA-9B51-8B85547AC771}" srcId="{3CA0E702-CF78-4597-A1E6-F6C4EF9E4F89}" destId="{2584400D-2A71-4529-B63E-A9EF60924EA8}" srcOrd="0" destOrd="0" parTransId="{FD1953D7-3AA7-4E7F-8AAD-7DAF954E35E4}" sibTransId="{07F25CA4-25AE-4B2B-8AF9-26598DA3A667}"/>
    <dgm:cxn modelId="{B6C6546F-7305-4CFD-B23A-D0EF69AE048D}" type="presOf" srcId="{2584400D-2A71-4529-B63E-A9EF60924EA8}" destId="{9132C0A4-655A-4250-9F54-961C8E5685EA}" srcOrd="0" destOrd="0" presId="urn:microsoft.com/office/officeart/2005/8/layout/list1"/>
    <dgm:cxn modelId="{A7EBED2C-2952-4E3C-AEEB-C69569B44EB2}" type="presParOf" srcId="{8896CECA-994F-42EB-8EE7-70527EC4D839}" destId="{D68901F4-9D47-43FB-A606-81866504A792}" srcOrd="0" destOrd="0" presId="urn:microsoft.com/office/officeart/2005/8/layout/list1"/>
    <dgm:cxn modelId="{5A95D947-C54D-498A-81E3-AEFF1993C103}" type="presParOf" srcId="{D68901F4-9D47-43FB-A606-81866504A792}" destId="{9132C0A4-655A-4250-9F54-961C8E5685EA}" srcOrd="0" destOrd="0" presId="urn:microsoft.com/office/officeart/2005/8/layout/list1"/>
    <dgm:cxn modelId="{4145C937-C69D-4743-8C79-1BE7CF8FDEC8}" type="presParOf" srcId="{D68901F4-9D47-43FB-A606-81866504A792}" destId="{8A7EBBFD-4701-4C04-9AF2-518846BE75B2}" srcOrd="1" destOrd="0" presId="urn:microsoft.com/office/officeart/2005/8/layout/list1"/>
    <dgm:cxn modelId="{75BC1B01-5703-4CE9-90DD-7337BB1703BA}" type="presParOf" srcId="{8896CECA-994F-42EB-8EE7-70527EC4D839}" destId="{A48B4024-B53B-4823-84AA-177BC624440B}" srcOrd="1" destOrd="0" presId="urn:microsoft.com/office/officeart/2005/8/layout/list1"/>
    <dgm:cxn modelId="{2A41C1D4-71F3-43B8-92E7-25540EC60201}" type="presParOf" srcId="{8896CECA-994F-42EB-8EE7-70527EC4D839}" destId="{2E34CCC0-E86C-4B70-A812-3BE946DDED31}" srcOrd="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D7B16-A0B8-4B21-91E4-D7749F9AA120}" type="datetimeFigureOut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ABA0-8BD6-4E6E-A8BB-6BC62062C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BA0-8BD6-4E6E-A8BB-6BC62062CE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2D9521-7108-4315-9A6F-F64BFE602A13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1648-542F-4A30-A5C1-F524EB27B4FF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B28F-B86F-4F18-BD30-0C6D412F7FCC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2D9521-7108-4315-9A6F-F64BFE602A13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DA8556-E3AE-4171-939E-9BBF51B8A5C0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5334D-1541-4AF9-B9A9-5BF8414918F9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7DDD07-FDE8-4402-B4E6-D798AC383B84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54482-D74A-4AE6-ABC1-F7A6590A48B5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2F920-DD2C-425A-959B-7941EE98198B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0F2967-4E58-427E-B75A-8DDDE4D12310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556-E3AE-4171-939E-9BBF51B8A5C0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837CD-D43E-40A5-8CD6-CC187C79AD92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F1648-542F-4A30-A5C1-F524EB27B4FF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EB28F-B86F-4F18-BD30-0C6D412F7FCC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2D9521-7108-4315-9A6F-F64BFE602A13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DA8556-E3AE-4171-939E-9BBF51B8A5C0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5334D-1541-4AF9-B9A9-5BF8414918F9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7DDD07-FDE8-4402-B4E6-D798AC383B84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54482-D74A-4AE6-ABC1-F7A6590A48B5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2F920-DD2C-425A-959B-7941EE98198B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15334D-1541-4AF9-B9A9-5BF8414918F9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0F2967-4E58-427E-B75A-8DDDE4D12310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837CD-D43E-40A5-8CD6-CC187C79AD92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F1648-542F-4A30-A5C1-F524EB27B4FF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EB28F-B86F-4F18-BD30-0C6D412F7FCC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DD07-FDE8-4402-B4E6-D798AC383B84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4482-D74A-4AE6-ABC1-F7A6590A48B5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F920-DD2C-425A-959B-7941EE98198B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2967-4E58-427E-B75A-8DDDE4D12310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37CD-D43E-40A5-8CD6-CC187C79AD92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trips dir="r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8F69E-0FAB-4678-B698-A871AB5A899A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strips dir="r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18F69E-0FAB-4678-B698-A871AB5A899A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strips dir="r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18F69E-0FAB-4678-B698-A871AB5A899A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AC9B7E-2107-46FC-A12C-1F744C5C9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strips dir="r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3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7030A0"/>
                </a:solidFill>
                <a:latin typeface="Britannic Bold" pitchFamily="34" charset="0"/>
              </a:rPr>
              <a:t>BHARTI VISHWAVIDYALAYA</a:t>
            </a:r>
            <a:endParaRPr lang="en-US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772400" y="6356350"/>
            <a:ext cx="917448" cy="365760"/>
          </a:xfrm>
        </p:spPr>
        <p:txBody>
          <a:bodyPr/>
          <a:lstStyle/>
          <a:p>
            <a:pPr algn="r"/>
            <a:fld id="{F39973FF-D94B-4DE0-8B8C-A8B99DCA9F91}" type="datetime1">
              <a:rPr lang="en-US" smtClean="0"/>
              <a:pPr algn="r"/>
              <a:t>29-Sep-24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419600" y="6356350"/>
            <a:ext cx="3505200" cy="365760"/>
          </a:xfrm>
        </p:spPr>
        <p:txBody>
          <a:bodyPr/>
          <a:lstStyle/>
          <a:p>
            <a:r>
              <a:rPr lang="en-US" dirty="0" smtClean="0"/>
              <a:t>EXPENSE TRACKER |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Content Placeholder 5" descr="downloa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838200" cy="838200"/>
          </a:xfrm>
        </p:spPr>
      </p:pic>
      <p:sp>
        <p:nvSpPr>
          <p:cNvPr id="7" name="TextBox 6"/>
          <p:cNvSpPr txBox="1"/>
          <p:nvPr/>
        </p:nvSpPr>
        <p:spPr>
          <a:xfrm>
            <a:off x="4800600" y="1066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ritannic Bold" pitchFamily="34" charset="0"/>
              </a:rPr>
              <a:t>PULGAON CHOWK,DURG</a:t>
            </a:r>
            <a:endParaRPr lang="en-US" sz="28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802011"/>
            <a:ext cx="5715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Presentation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ON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Segoe UI" pitchFamily="34" charset="0"/>
                <a:cs typeface="Segoe UI" pitchFamily="34" charset="0"/>
              </a:rPr>
              <a:t>EXPENSE TRACKING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Segoe UI" pitchFamily="34" charset="0"/>
                <a:cs typeface="Segoe UI" pitchFamily="34" charset="0"/>
              </a:rPr>
              <a:t>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6200" y="4600307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PRESENTED BY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PRAGYA SINGH </a:t>
            </a:r>
          </a:p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Segoe UI" pitchFamily="34" charset="0"/>
                <a:cs typeface="Segoe UI" pitchFamily="34" charset="0"/>
              </a:rPr>
              <a:t>Bachelor Of Computer Applications</a:t>
            </a:r>
          </a:p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5</a:t>
            </a:r>
            <a:r>
              <a:rPr lang="en-US" sz="1200" b="1" baseline="30000" dirty="0" smtClean="0">
                <a:latin typeface="Segoe UI" pitchFamily="34" charset="0"/>
                <a:cs typeface="Segoe UI" pitchFamily="34" charset="0"/>
              </a:rPr>
              <a:t>th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 Semester</a:t>
            </a:r>
          </a:p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(Session 2024-25)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572000"/>
            <a:ext cx="35052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GUIDED BY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SHANU GOUR MAM</a:t>
            </a:r>
            <a:endParaRPr lang="en-US" sz="1600" b="1" dirty="0" smtClean="0">
              <a:latin typeface="Segoe UI" pitchFamily="34" charset="0"/>
              <a:cs typeface="Segoe U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Segoe UI" pitchFamily="34" charset="0"/>
                <a:cs typeface="Segoe UI" pitchFamily="34" charset="0"/>
              </a:rPr>
              <a:t>Dept. Of Computer Science &amp; Engineering</a:t>
            </a:r>
            <a:endParaRPr 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136966"/>
            <a:ext cx="7405883" cy="3650868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79" y="2136966"/>
            <a:ext cx="7336124" cy="3650868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rcRect t="6262" b="8164"/>
          <a:stretch>
            <a:fillRect/>
          </a:stretch>
        </p:blipFill>
        <p:spPr>
          <a:xfrm>
            <a:off x="762000" y="2209800"/>
            <a:ext cx="5105400" cy="3519872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rcRect b="14152"/>
          <a:stretch>
            <a:fillRect/>
          </a:stretch>
        </p:blipFill>
        <p:spPr>
          <a:xfrm>
            <a:off x="761999" y="2209801"/>
            <a:ext cx="5029201" cy="1676399"/>
          </a:xfrm>
          <a:prstGeom prst="rect">
            <a:avLst/>
          </a:prstGeom>
        </p:spPr>
      </p:pic>
      <p:pic>
        <p:nvPicPr>
          <p:cNvPr id="9" name="Picture 8" descr="Screenshot 2024-09-28 024458.png"/>
          <p:cNvPicPr>
            <a:picLocks noChangeAspect="1"/>
          </p:cNvPicPr>
          <p:nvPr/>
        </p:nvPicPr>
        <p:blipFill>
          <a:blip r:embed="rId8"/>
          <a:srcRect t="25832" b="30363"/>
          <a:stretch>
            <a:fillRect/>
          </a:stretch>
        </p:blipFill>
        <p:spPr>
          <a:xfrm>
            <a:off x="762000" y="4114800"/>
            <a:ext cx="6936828" cy="1676400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209800"/>
            <a:ext cx="7232124" cy="2819399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rcRect t="37838" b="5405"/>
          <a:stretch>
            <a:fillRect/>
          </a:stretch>
        </p:blipFill>
        <p:spPr>
          <a:xfrm>
            <a:off x="685801" y="2133600"/>
            <a:ext cx="6096000" cy="1878614"/>
          </a:xfrm>
          <a:prstGeom prst="rect">
            <a:avLst/>
          </a:prstGeom>
        </p:spPr>
      </p:pic>
      <p:pic>
        <p:nvPicPr>
          <p:cNvPr id="9" name="Picture 8" descr="Screenshot 2024-09-28 024740.png"/>
          <p:cNvPicPr>
            <a:picLocks noChangeAspect="1"/>
          </p:cNvPicPr>
          <p:nvPr/>
        </p:nvPicPr>
        <p:blipFill>
          <a:blip r:embed="rId8"/>
          <a:srcRect l="14167" t="30118" r="5833"/>
          <a:stretch>
            <a:fillRect/>
          </a:stretch>
        </p:blipFill>
        <p:spPr>
          <a:xfrm>
            <a:off x="685800" y="4191000"/>
            <a:ext cx="4578673" cy="1676400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057400"/>
            <a:ext cx="7879942" cy="3520825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126881"/>
            <a:ext cx="7879942" cy="3381863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11" descr="download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98195"/>
            <a:ext cx="2590800" cy="2602367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38600" y="1828800"/>
            <a:ext cx="426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rial Rounded MT Bold" pitchFamily="34" charset="0"/>
              </a:rPr>
              <a:t>THANK </a:t>
            </a:r>
          </a:p>
          <a:p>
            <a:pPr algn="ctr"/>
            <a:r>
              <a:rPr lang="en-US" sz="8800" dirty="0" smtClean="0">
                <a:latin typeface="Arial Rounded MT Bold" pitchFamily="34" charset="0"/>
              </a:rPr>
              <a:t>YOU</a:t>
            </a:r>
            <a:endParaRPr lang="en-US" sz="8800" dirty="0">
              <a:latin typeface="Arial Rounded MT Bold" pitchFamily="34" charset="0"/>
            </a:endParaRPr>
          </a:p>
        </p:txBody>
      </p:sp>
      <p:sp>
        <p:nvSpPr>
          <p:cNvPr id="15" name="Donut 14"/>
          <p:cNvSpPr/>
          <p:nvPr/>
        </p:nvSpPr>
        <p:spPr>
          <a:xfrm>
            <a:off x="1371600" y="1905000"/>
            <a:ext cx="2590800" cy="2590800"/>
          </a:xfrm>
          <a:prstGeom prst="donut">
            <a:avLst>
              <a:gd name="adj" fmla="val 72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772400" cy="17526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Rounded MT Bold" pitchFamily="34" charset="0"/>
                <a:cs typeface="Segoe UI" pitchFamily="34" charset="0"/>
              </a:rPr>
              <a:t>EXPENSE </a:t>
            </a:r>
            <a:br>
              <a:rPr lang="en-US" sz="9600" dirty="0" smtClean="0">
                <a:latin typeface="Arial Rounded MT Bold" pitchFamily="34" charset="0"/>
                <a:cs typeface="Segoe UI" pitchFamily="34" charset="0"/>
              </a:rPr>
            </a:br>
            <a:endParaRPr lang="en-US" sz="9600" dirty="0">
              <a:latin typeface="Arial Rounded MT Bold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32004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Franklin Gothic Demi" pitchFamily="34" charset="0"/>
                <a:cs typeface="Segoe UI" pitchFamily="34" charset="0"/>
              </a:rPr>
              <a:t>TRACKER</a:t>
            </a:r>
            <a:endParaRPr lang="en-US" sz="6000" dirty="0">
              <a:latin typeface="Franklin Gothic Dem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09800" y="9144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1600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4648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01000" y="2209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48600" y="46482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7543800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 PURPOSE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TOOLS USED &amp; PROJECT CATEGORY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BENEFITS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DRAWBACKS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543800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An expense tracker is a tool that helps you record and analyze your expenses to better manage your finances. It can be used for personal or business finances, and can help you.</a:t>
            </a:r>
            <a:endParaRPr lang="en-US" sz="3200" i="1" dirty="0" smtClean="0">
              <a:latin typeface="Cambria" pitchFamily="18" charset="0"/>
              <a:ea typeface="Cambria" pitchFamily="18" charset="0"/>
              <a:cs typeface="Segoe U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574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Identify areas for cost savings: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 Track your spending to see where you can cut costs or avoid overspending. </a:t>
            </a:r>
          </a:p>
          <a:p>
            <a:pPr fontAlgn="ctr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fontAlgn="ctr"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Make better financial decisions: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 Use your expense tracker to help you budget and make informed financial decisions. </a:t>
            </a:r>
          </a:p>
          <a:p>
            <a:pPr fontAlgn="ctr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fontAlgn="ctr"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Stay on top of your finances: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 Keep track of your money inflow and outflow to ensure you don't overspend. 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  <a:ea typeface="Cambria" pitchFamily="18" charset="0"/>
              </a:rPr>
            </a:br>
            <a:endParaRPr lang="en-US" sz="2400" i="1" dirty="0" smtClean="0">
              <a:latin typeface="Cambria" pitchFamily="18" charset="0"/>
              <a:ea typeface="Cambria" pitchFamily="18" charset="0"/>
              <a:cs typeface="Segoe U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14628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Web-Based Application.</a:t>
            </a:r>
          </a:p>
          <a:p>
            <a:pPr font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Languages:-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 HTML, CSS, JS.</a:t>
            </a:r>
          </a:p>
          <a:p>
            <a:pPr font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Development Tools:-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VS Code</a:t>
            </a:r>
          </a:p>
          <a:p>
            <a:pPr font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Operating System:-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Windows 10</a:t>
            </a:r>
          </a:p>
          <a:p>
            <a:pPr font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Hardware:-</a:t>
            </a:r>
          </a:p>
          <a:p>
            <a:pPr fontAlgn="ctr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" pitchFamily="34" charset="0"/>
              </a:rPr>
              <a:t>Software:-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14628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Accurate Expense Tracking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first and foremost benefit of using a business expense tracker is its ability to provide an accurate record of expenses.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Time-saving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Traditional methods of managing expenses, such as keeping paper receipts and manual entry, not only consume precious hours but also introduce the possibility of human error.</a:t>
            </a:r>
            <a:endParaRPr lang="en-US" sz="2000" b="1" dirty="0" smtClean="0">
              <a:latin typeface="Cambria" pitchFamily="18" charset="0"/>
              <a:ea typeface="Cambria" pitchFamily="18" charset="0"/>
            </a:endParaRPr>
          </a:p>
          <a:p>
            <a:endParaRPr lang="en-US" sz="2000" b="1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Evaluate patterns when it comes to expenses, giving an overview of how, where, and why money is being spent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Depends on Availability Of Internet.</a:t>
            </a:r>
          </a:p>
          <a:p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Complexity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Some software can be overly complex, requiring users to spend time learning how to use it effectively.</a:t>
            </a:r>
          </a:p>
          <a:p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Potential for Misuse of Data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There are cases where the company behind the expense tracker could use your financial data for targeted advertisements or sell it to third parties without your knowledge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Updates in future:-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User’s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Data Privacy.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                        Login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Page (User’s Account)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                        Calculation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of data from any particular category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E920-B7EF-462C-97A0-23DD56A27281}" type="datetime1">
              <a:rPr lang="en-US" smtClean="0"/>
              <a:pPr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9B7E-2107-46FC-A12C-1F744C5C9A9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-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shot 2024-09-28 0231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133600"/>
            <a:ext cx="7405883" cy="3657600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364</Words>
  <Application>Microsoft Office PowerPoint</Application>
  <PresentationFormat>On-screen Show (4:3)</PresentationFormat>
  <Paragraphs>140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Origin</vt:lpstr>
      <vt:lpstr>Concourse</vt:lpstr>
      <vt:lpstr>1_Concourse</vt:lpstr>
      <vt:lpstr>        BHARTI VISHWAVIDYALAYA</vt:lpstr>
      <vt:lpstr>EXPENSE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BHARTI VISHWAVIDYALAYA</dc:title>
  <dc:creator>Admin</dc:creator>
  <cp:lastModifiedBy>Admin</cp:lastModifiedBy>
  <cp:revision>64</cp:revision>
  <dcterms:created xsi:type="dcterms:W3CDTF">2022-12-20T00:47:02Z</dcterms:created>
  <dcterms:modified xsi:type="dcterms:W3CDTF">2024-09-28T19:46:46Z</dcterms:modified>
</cp:coreProperties>
</file>