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YA ASTHA" userId="9e9bbf0ed0b8a1c7" providerId="LiveId" clId="{539EC162-3720-421E-8203-30B1EB06C921}"/>
    <pc:docChg chg="modSld">
      <pc:chgData name="PRAGYA ASTHA" userId="9e9bbf0ed0b8a1c7" providerId="LiveId" clId="{539EC162-3720-421E-8203-30B1EB06C921}" dt="2024-07-10T18:58:16.163" v="33" actId="5793"/>
      <pc:docMkLst>
        <pc:docMk/>
      </pc:docMkLst>
      <pc:sldChg chg="modSp mod">
        <pc:chgData name="PRAGYA ASTHA" userId="9e9bbf0ed0b8a1c7" providerId="LiveId" clId="{539EC162-3720-421E-8203-30B1EB06C921}" dt="2024-07-10T18:58:16.163" v="33" actId="5793"/>
        <pc:sldMkLst>
          <pc:docMk/>
          <pc:sldMk cId="2286140437" sldId="261"/>
        </pc:sldMkLst>
        <pc:spChg chg="mod">
          <ac:chgData name="PRAGYA ASTHA" userId="9e9bbf0ed0b8a1c7" providerId="LiveId" clId="{539EC162-3720-421E-8203-30B1EB06C921}" dt="2024-07-10T18:58:11.331" v="32" actId="20577"/>
          <ac:spMkLst>
            <pc:docMk/>
            <pc:sldMk cId="2286140437" sldId="261"/>
            <ac:spMk id="2" creationId="{4420A80C-F3B8-1658-8C6D-1F512605BAE7}"/>
          </ac:spMkLst>
        </pc:spChg>
        <pc:spChg chg="mod">
          <ac:chgData name="PRAGYA ASTHA" userId="9e9bbf0ed0b8a1c7" providerId="LiveId" clId="{539EC162-3720-421E-8203-30B1EB06C921}" dt="2024-07-10T18:58:16.163" v="33" actId="5793"/>
          <ac:spMkLst>
            <pc:docMk/>
            <pc:sldMk cId="2286140437" sldId="261"/>
            <ac:spMk id="3" creationId="{BF116EF2-88FA-B53A-2327-4878E3CFA5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25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08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287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2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50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96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85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0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4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86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3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7865-351C-4F39-8343-B9FC2F4030A1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32ADC2-6CC0-4D33-8643-DE60A2BEA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3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ABB6-592D-DFD3-B530-AC619D159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A594D-ED99-2A44-621E-D53FB866C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igh Dividend 50: Intel Corporation - Kenyan Wall Street - African Business  and Global Finance">
            <a:extLst>
              <a:ext uri="{FF2B5EF4-FFF2-40B4-BE49-F238E27FC236}">
                <a16:creationId xmlns:a16="http://schemas.microsoft.com/office/drawing/2014/main" id="{8796A175-DF6D-05BC-72DB-EC5D10299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65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5298-3C09-E146-16E4-A6CE6052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CD1F-2D1E-4C73-05FD-E7A23FAC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Introduction of Problem :-</a:t>
            </a:r>
          </a:p>
          <a:p>
            <a:r>
              <a:rPr lang="en-US" dirty="0"/>
              <a:t> Intel Corporation wants to improve its product development and customer satisfaction by analyzing online reviews of its products.</a:t>
            </a:r>
          </a:p>
          <a:p>
            <a:r>
              <a:rPr lang="en-US" dirty="0"/>
              <a:t>Understanding customer sentiment from these reviews can provide valuable insights into product performance, customer satisfaction, and areas needing improvement.</a:t>
            </a:r>
          </a:p>
          <a:p>
            <a:pPr marL="0" indent="0">
              <a:buNone/>
            </a:pPr>
            <a:r>
              <a:rPr lang="en-US" dirty="0"/>
              <a:t>Objectives:- </a:t>
            </a:r>
          </a:p>
          <a:p>
            <a:r>
              <a:rPr lang="en-US" dirty="0"/>
              <a:t> Develop a sentiment analysis model that can accurately classify online reviews of Intel products as positive, negative, or neutral</a:t>
            </a:r>
          </a:p>
          <a:p>
            <a:r>
              <a:rPr lang="en-US" dirty="0"/>
              <a:t> Identify key themes and trends in customer feedback, such as performance, price, quality, and customer support</a:t>
            </a:r>
          </a:p>
          <a:p>
            <a:r>
              <a:rPr lang="en-US" dirty="0"/>
              <a:t> Provide insights to Intel product teams to inform product development and improvement.</a:t>
            </a:r>
          </a:p>
          <a:p>
            <a:r>
              <a:rPr lang="en-US" dirty="0"/>
              <a:t>Enhance customer satisfaction by addressing concerns and improving overall customer experience.</a:t>
            </a:r>
          </a:p>
          <a:p>
            <a:pPr marL="0" indent="0">
              <a:buNone/>
            </a:pPr>
            <a:r>
              <a:rPr lang="en-US" dirty="0"/>
              <a:t>Challenges:-</a:t>
            </a:r>
          </a:p>
          <a:p>
            <a:r>
              <a:rPr lang="en-US" dirty="0"/>
              <a:t>Handling the large volume and variability of online reviews</a:t>
            </a:r>
          </a:p>
          <a:p>
            <a:r>
              <a:rPr lang="en-US" dirty="0"/>
              <a:t> Dealing with noisy or biased data.</a:t>
            </a:r>
          </a:p>
          <a:p>
            <a:r>
              <a:rPr lang="en-US" dirty="0"/>
              <a:t>Identifying subtle nuances in customer sentiment and opinions.</a:t>
            </a:r>
          </a:p>
          <a:p>
            <a:r>
              <a:rPr lang="en-US" dirty="0"/>
              <a:t>Keeping up with changing customer preferences and trends.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9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9A48-B6F6-D138-2D35-1B756BE6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2064"/>
            <a:ext cx="10058400" cy="1609344"/>
          </a:xfrm>
        </p:spPr>
        <p:txBody>
          <a:bodyPr/>
          <a:lstStyle/>
          <a:p>
            <a:r>
              <a:rPr lang="en-IN" dirty="0"/>
              <a:t>        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580D-F831-8BCE-ACBD-FCCEBF2C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12" y="1244600"/>
            <a:ext cx="9678988" cy="46666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Outcomes:-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analysis of customer sentiment towards Intel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Identification of key product features driving positive or negative sentiment.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of sentiment trends and feature-specific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recommendations for product improvements and customer satisfaction enhancement</a:t>
            </a:r>
            <a:endParaRPr kumimoji="0" lang="en-I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Collection:-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 Collect online reviews from various sources (Amazon, Newegg, Best Buy, Intel's website,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 Use web scraping techniques or APIs to gather review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 Store reviews in a database or CSV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dirty="0"/>
              <a:t>Data Processing:-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/>
              <a:t>Clean and preprocess review text data</a:t>
            </a:r>
          </a:p>
          <a:p>
            <a:pPr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Remove special characters, punctuation, and stop words    </a:t>
            </a:r>
          </a:p>
          <a:p>
            <a:pPr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Tokenize text into individual words or phrases    </a:t>
            </a:r>
          </a:p>
          <a:p>
            <a:pPr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Convert all text to lowercase</a:t>
            </a:r>
          </a:p>
          <a:p>
            <a:pPr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Remove duplicates and irrelevant reviews (e.g., non-English reviews)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Sentiment  Analysis:-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/>
              <a:t>Train a machine learning model for sentiment analysis: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/>
              <a:t>Use a supervised learning approach (e.g., Naive Bayes, Support Vector Machines, Random Forest)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/>
              <a:t>Train the model on a </a:t>
            </a:r>
            <a:r>
              <a:rPr lang="en-IN" dirty="0" err="1"/>
              <a:t>labeled</a:t>
            </a:r>
            <a:r>
              <a:rPr lang="en-IN" dirty="0"/>
              <a:t> dataset (positive, negative, neutral)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/>
              <a:t>Use techniques like: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/>
              <a:t>Bag-of-Words (</a:t>
            </a:r>
            <a:r>
              <a:rPr lang="en-IN" dirty="0" err="1"/>
              <a:t>BoW</a:t>
            </a:r>
            <a:r>
              <a:rPr lang="en-IN" dirty="0"/>
              <a:t>)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/>
              <a:t>Term Frequency-Inverse Document Frequency (TF-IDF)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/>
              <a:t>Word Embeddings (e.g., Word2Vec, </a:t>
            </a:r>
            <a:r>
              <a:rPr lang="en-IN" dirty="0" err="1"/>
              <a:t>GloVe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F3C2BC-2031-3E59-1781-D67C8C714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9AB439-BAF3-DBCA-1A96-ACA52BD7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137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1CF2-4333-1F6C-C6FC-09DC2558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BB83-29FC-491B-939E-A17731E5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5100"/>
            <a:ext cx="10209212" cy="44761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Evaluate the sentiment analysis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metrics like accuracy, precision, recall, F1 score, and AUC-ROC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Compare performance across different models and techniques</a:t>
            </a:r>
          </a:p>
          <a:p>
            <a:pPr marL="0" indent="0">
              <a:buNone/>
            </a:pPr>
            <a:r>
              <a:rPr lang="en-US" dirty="0"/>
              <a:t>Theme Identification:-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Identify key themes and trends in customer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techniques 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Topic Modeling (e.g., Latent Dirichlet Allocation, Non-Negative Matrix Factorization)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Named Entity Recognition (NER)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Part-of-Speech (POS) tagging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Extract insights on product features, performance, pricing, and customer support</a:t>
            </a:r>
          </a:p>
          <a:p>
            <a:pPr marL="0" indent="0">
              <a:buNone/>
            </a:pPr>
            <a:r>
              <a:rPr lang="en-US" dirty="0"/>
              <a:t>Visualization and Insights:-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Visualize sentiment analysis results and theme identification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dashboards, bar charts, word clouds, and heatmaps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Provide actionable recommendations to Intel product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 insights with stakeholders to inform product development and improvement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4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1049-56DC-D26B-B04E-553F9FB2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OVERVIEW OF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594D-B3B0-DD72-5B36-8A302E06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Tools And Technologies:-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Programming languages: Python,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Libraries and frameworks: NLTK, </a:t>
            </a:r>
            <a:r>
              <a:rPr lang="en-IN" dirty="0" err="1"/>
              <a:t>spaCy</a:t>
            </a:r>
            <a:r>
              <a:rPr lang="en-IN" dirty="0"/>
              <a:t>, scikit-learn, TensorFlow, </a:t>
            </a:r>
            <a:r>
              <a:rPr lang="en-IN" dirty="0" err="1"/>
              <a:t>Keras</a:t>
            </a: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Databases: MySQL,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Visualization tools: Tableau, Power BI, Matplotlib, Seaborn.</a:t>
            </a:r>
          </a:p>
          <a:p>
            <a:pPr marL="0" indent="0">
              <a:buNone/>
            </a:pPr>
            <a:r>
              <a:rPr lang="en-IN" dirty="0"/>
              <a:t>Benefits:-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product development and customer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customer experience and loyalty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competitiveness and market share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Data-driven decision-making for Intel product teams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81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A80C-F3B8-1658-8C6D-1F512605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PROCESS FLOW</a:t>
            </a:r>
          </a:p>
        </p:txBody>
      </p:sp>
      <p:pic>
        <p:nvPicPr>
          <p:cNvPr id="1026" name="Picture 2" descr="PDF] Sentiment analysis on large scale Amazon product reviews | Semantic  Scholar">
            <a:extLst>
              <a:ext uri="{FF2B5EF4-FFF2-40B4-BE49-F238E27FC236}">
                <a16:creationId xmlns:a16="http://schemas.microsoft.com/office/drawing/2014/main" id="{3C0021C1-A516-9F37-81B3-7D3CE03E63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87" y="2133600"/>
            <a:ext cx="5393056" cy="410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1404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60</TotalTime>
  <Words>565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PowerPoint Presentation</vt:lpstr>
      <vt:lpstr>PROBLEM STATEMENT</vt:lpstr>
      <vt:lpstr>        EXPECTED OUTCOMES</vt:lpstr>
      <vt:lpstr>          EXPECTED OUTCOMES</vt:lpstr>
      <vt:lpstr>           OVERVIEW OF STATEMENT</vt:lpstr>
      <vt:lpstr>PROCESS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PRAGYA ASTHA</dc:creator>
  <cp:lastModifiedBy>Raushan Kumar</cp:lastModifiedBy>
  <cp:revision>2</cp:revision>
  <dcterms:created xsi:type="dcterms:W3CDTF">2024-07-10T17:58:49Z</dcterms:created>
  <dcterms:modified xsi:type="dcterms:W3CDTF">2024-07-13T14:48:24Z</dcterms:modified>
</cp:coreProperties>
</file>