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hyperlink" Target="https://bit.ly/drl_project_github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rl_project_github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513FE-768C-4127-9924-6F8073A27D2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F95F9A-CEBE-424C-8DB6-E7410A8BC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Challenges:</a:t>
          </a:r>
        </a:p>
      </dgm:t>
    </dgm:pt>
    <dgm:pt modelId="{BA3123CB-1972-45A2-B684-BEC185797718}" type="parTrans" cxnId="{EF5141DB-15EC-4C57-80C3-C0F8F3FF4319}">
      <dgm:prSet/>
      <dgm:spPr/>
      <dgm:t>
        <a:bodyPr/>
        <a:lstStyle/>
        <a:p>
          <a:endParaRPr lang="en-US"/>
        </a:p>
      </dgm:t>
    </dgm:pt>
    <dgm:pt modelId="{B20A978A-0961-4398-8E64-57FCD88CE658}" type="sibTrans" cxnId="{EF5141DB-15EC-4C57-80C3-C0F8F3FF4319}">
      <dgm:prSet/>
      <dgm:spPr/>
      <dgm:t>
        <a:bodyPr/>
        <a:lstStyle/>
        <a:p>
          <a:endParaRPr lang="en-US"/>
        </a:p>
      </dgm:t>
    </dgm:pt>
    <dgm:pt modelId="{A6B64C89-3013-47D3-8627-4904564E6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Hyperparameter tuning for PPO and DQN.</a:t>
          </a:r>
        </a:p>
      </dgm:t>
    </dgm:pt>
    <dgm:pt modelId="{F0EF767F-2107-458E-93AF-81237392D272}" type="parTrans" cxnId="{C647578F-1EA2-43F4-BCD4-BDF01C69CA50}">
      <dgm:prSet/>
      <dgm:spPr/>
      <dgm:t>
        <a:bodyPr/>
        <a:lstStyle/>
        <a:p>
          <a:endParaRPr lang="en-US"/>
        </a:p>
      </dgm:t>
    </dgm:pt>
    <dgm:pt modelId="{62234349-1BBD-4385-9524-5456B49AD964}" type="sibTrans" cxnId="{C647578F-1EA2-43F4-BCD4-BDF01C69CA50}">
      <dgm:prSet/>
      <dgm:spPr/>
      <dgm:t>
        <a:bodyPr/>
        <a:lstStyle/>
        <a:p>
          <a:endParaRPr lang="en-US"/>
        </a:p>
      </dgm:t>
    </dgm:pt>
    <dgm:pt modelId="{3DF59F84-E761-4F30-AE53-1BB0726AC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Learnings:</a:t>
          </a:r>
        </a:p>
      </dgm:t>
    </dgm:pt>
    <dgm:pt modelId="{DB297288-8661-43B6-9517-240CD18CD38A}" type="parTrans" cxnId="{6299FE21-475E-4950-9343-7295C1D8A03B}">
      <dgm:prSet/>
      <dgm:spPr/>
      <dgm:t>
        <a:bodyPr/>
        <a:lstStyle/>
        <a:p>
          <a:endParaRPr lang="en-US"/>
        </a:p>
      </dgm:t>
    </dgm:pt>
    <dgm:pt modelId="{62B9B76E-1729-4E07-868E-D2BDF0957145}" type="sibTrans" cxnId="{6299FE21-475E-4950-9343-7295C1D8A03B}">
      <dgm:prSet/>
      <dgm:spPr/>
      <dgm:t>
        <a:bodyPr/>
        <a:lstStyle/>
        <a:p>
          <a:endParaRPr lang="en-US"/>
        </a:p>
      </dgm:t>
    </dgm:pt>
    <dgm:pt modelId="{2A625E97-9CEA-4B34-8857-A651282FD8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PPO outperforms DQN in dynamic and continuous environments.</a:t>
          </a:r>
          <a:endParaRPr lang="en-US" dirty="0"/>
        </a:p>
      </dgm:t>
    </dgm:pt>
    <dgm:pt modelId="{ACCF0FE2-4430-4043-8536-F695BB431322}" type="parTrans" cxnId="{E35BB652-03FE-4A5D-B0D2-0FCD6B35DBA9}">
      <dgm:prSet/>
      <dgm:spPr/>
      <dgm:t>
        <a:bodyPr/>
        <a:lstStyle/>
        <a:p>
          <a:endParaRPr lang="en-US"/>
        </a:p>
      </dgm:t>
    </dgm:pt>
    <dgm:pt modelId="{A954E8AB-F625-4B01-9D8B-1D688535EFB6}" type="sibTrans" cxnId="{E35BB652-03FE-4A5D-B0D2-0FCD6B35DBA9}">
      <dgm:prSet/>
      <dgm:spPr/>
      <dgm:t>
        <a:bodyPr/>
        <a:lstStyle/>
        <a:p>
          <a:endParaRPr lang="en-US"/>
        </a:p>
      </dgm:t>
    </dgm:pt>
    <dgm:pt modelId="{796446AB-EB92-6F49-9D5F-173752E6F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Dependence on synthetic data; real-world validation is required.</a:t>
          </a:r>
        </a:p>
      </dgm:t>
    </dgm:pt>
    <dgm:pt modelId="{6CF1DABB-116B-E94C-8E1B-931E3CEE4C92}" type="parTrans" cxnId="{14DE5A0E-5F24-4A4B-B564-69B60973F099}">
      <dgm:prSet/>
      <dgm:spPr/>
      <dgm:t>
        <a:bodyPr/>
        <a:lstStyle/>
        <a:p>
          <a:endParaRPr lang="en-US"/>
        </a:p>
      </dgm:t>
    </dgm:pt>
    <dgm:pt modelId="{DD4A4AC5-B991-8E42-9D6D-5DD30D7FE7F4}" type="sibTrans" cxnId="{14DE5A0E-5F24-4A4B-B564-69B60973F099}">
      <dgm:prSet/>
      <dgm:spPr/>
      <dgm:t>
        <a:bodyPr/>
        <a:lstStyle/>
        <a:p>
          <a:endParaRPr lang="en-US"/>
        </a:p>
      </dgm:t>
    </dgm:pt>
    <dgm:pt modelId="{C9818D0E-AE29-EF4A-940A-6ABDCEB696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Computational overhead during training.</a:t>
          </a:r>
        </a:p>
      </dgm:t>
    </dgm:pt>
    <dgm:pt modelId="{F7E45E3E-B28E-354D-8BD8-22790DCAE863}" type="parTrans" cxnId="{28BD2CC2-5EE9-2849-9376-944668C96B95}">
      <dgm:prSet/>
      <dgm:spPr/>
      <dgm:t>
        <a:bodyPr/>
        <a:lstStyle/>
        <a:p>
          <a:endParaRPr lang="en-US"/>
        </a:p>
      </dgm:t>
    </dgm:pt>
    <dgm:pt modelId="{E9D74841-88E8-C549-BEF1-292A2F29DCC0}" type="sibTrans" cxnId="{28BD2CC2-5EE9-2849-9376-944668C96B95}">
      <dgm:prSet/>
      <dgm:spPr/>
      <dgm:t>
        <a:bodyPr/>
        <a:lstStyle/>
        <a:p>
          <a:endParaRPr lang="en-US"/>
        </a:p>
      </dgm:t>
    </dgm:pt>
    <dgm:pt modelId="{EAE2A9B0-1B1F-4B49-BAA6-5F826F879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Reward design is critical for aligning the model with desired outcomes.</a:t>
          </a:r>
        </a:p>
      </dgm:t>
    </dgm:pt>
    <dgm:pt modelId="{B62C8065-EED5-0D4D-BBAF-FBD37D7628A7}" type="parTrans" cxnId="{E3FE1C53-48E6-3B46-87F2-1AB349B48BC9}">
      <dgm:prSet/>
      <dgm:spPr/>
      <dgm:t>
        <a:bodyPr/>
        <a:lstStyle/>
        <a:p>
          <a:endParaRPr lang="en-US"/>
        </a:p>
      </dgm:t>
    </dgm:pt>
    <dgm:pt modelId="{20DA865D-24F5-CE45-A317-03BF602AD653}" type="sibTrans" cxnId="{E3FE1C53-48E6-3B46-87F2-1AB349B48BC9}">
      <dgm:prSet/>
      <dgm:spPr/>
      <dgm:t>
        <a:bodyPr/>
        <a:lstStyle/>
        <a:p>
          <a:endParaRPr lang="en-US"/>
        </a:p>
      </dgm:t>
    </dgm:pt>
    <dgm:pt modelId="{BCF4A014-C869-A548-9DF9-ED0D9CD3FE29}" type="pres">
      <dgm:prSet presAssocID="{479513FE-768C-4127-9924-6F8073A27D25}" presName="Name0" presStyleCnt="0">
        <dgm:presLayoutVars>
          <dgm:dir/>
          <dgm:animLvl val="lvl"/>
          <dgm:resizeHandles val="exact"/>
        </dgm:presLayoutVars>
      </dgm:prSet>
      <dgm:spPr/>
    </dgm:pt>
    <dgm:pt modelId="{5E362D63-F5BA-624B-AFC0-6885EA8BBDE6}" type="pres">
      <dgm:prSet presAssocID="{EDF95F9A-CEBE-424C-8DB6-E7410A8BCBB2}" presName="linNode" presStyleCnt="0"/>
      <dgm:spPr/>
    </dgm:pt>
    <dgm:pt modelId="{815E13FF-258D-0B42-94BF-4C57470720E1}" type="pres">
      <dgm:prSet presAssocID="{EDF95F9A-CEBE-424C-8DB6-E7410A8BCBB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22F9502-B609-B442-A162-2CFEAE68B5CE}" type="pres">
      <dgm:prSet presAssocID="{EDF95F9A-CEBE-424C-8DB6-E7410A8BCBB2}" presName="descendantText" presStyleLbl="alignAccFollowNode1" presStyleIdx="0" presStyleCnt="2">
        <dgm:presLayoutVars>
          <dgm:bulletEnabled val="1"/>
        </dgm:presLayoutVars>
      </dgm:prSet>
      <dgm:spPr/>
    </dgm:pt>
    <dgm:pt modelId="{B8D27D5C-FD99-D64B-AA62-1B3A59033D23}" type="pres">
      <dgm:prSet presAssocID="{B20A978A-0961-4398-8E64-57FCD88CE658}" presName="sp" presStyleCnt="0"/>
      <dgm:spPr/>
    </dgm:pt>
    <dgm:pt modelId="{5BF48635-1D26-B947-9B44-645F57051F7C}" type="pres">
      <dgm:prSet presAssocID="{3DF59F84-E761-4F30-AE53-1BB0726AC095}" presName="linNode" presStyleCnt="0"/>
      <dgm:spPr/>
    </dgm:pt>
    <dgm:pt modelId="{C4F0FCA8-D11A-B749-97D9-3A25A683F49E}" type="pres">
      <dgm:prSet presAssocID="{3DF59F84-E761-4F30-AE53-1BB0726AC09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15B7BD6-0538-314F-800F-1AD24694B8E0}" type="pres">
      <dgm:prSet presAssocID="{3DF59F84-E761-4F30-AE53-1BB0726AC09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67A560E-8296-2446-942A-1427BF013EB5}" type="presOf" srcId="{C9818D0E-AE29-EF4A-940A-6ABDCEB696C5}" destId="{C22F9502-B609-B442-A162-2CFEAE68B5CE}" srcOrd="0" destOrd="2" presId="urn:microsoft.com/office/officeart/2005/8/layout/vList5"/>
    <dgm:cxn modelId="{14DE5A0E-5F24-4A4B-B564-69B60973F099}" srcId="{EDF95F9A-CEBE-424C-8DB6-E7410A8BCBB2}" destId="{796446AB-EB92-6F49-9D5F-173752E6F915}" srcOrd="1" destOrd="0" parTransId="{6CF1DABB-116B-E94C-8E1B-931E3CEE4C92}" sibTransId="{DD4A4AC5-B991-8E42-9D6D-5DD30D7FE7F4}"/>
    <dgm:cxn modelId="{6299FE21-475E-4950-9343-7295C1D8A03B}" srcId="{479513FE-768C-4127-9924-6F8073A27D25}" destId="{3DF59F84-E761-4F30-AE53-1BB0726AC095}" srcOrd="1" destOrd="0" parTransId="{DB297288-8661-43B6-9517-240CD18CD38A}" sibTransId="{62B9B76E-1729-4E07-868E-D2BDF0957145}"/>
    <dgm:cxn modelId="{AEA5FA26-E57C-CD4E-892A-E47D485A044F}" type="presOf" srcId="{EDF95F9A-CEBE-424C-8DB6-E7410A8BCBB2}" destId="{815E13FF-258D-0B42-94BF-4C57470720E1}" srcOrd="0" destOrd="0" presId="urn:microsoft.com/office/officeart/2005/8/layout/vList5"/>
    <dgm:cxn modelId="{BA3ED528-DEE3-5F46-A78B-B21573FC54A0}" type="presOf" srcId="{796446AB-EB92-6F49-9D5F-173752E6F915}" destId="{C22F9502-B609-B442-A162-2CFEAE68B5CE}" srcOrd="0" destOrd="1" presId="urn:microsoft.com/office/officeart/2005/8/layout/vList5"/>
    <dgm:cxn modelId="{E35BB652-03FE-4A5D-B0D2-0FCD6B35DBA9}" srcId="{3DF59F84-E761-4F30-AE53-1BB0726AC095}" destId="{2A625E97-9CEA-4B34-8857-A651282FD8CF}" srcOrd="0" destOrd="0" parTransId="{ACCF0FE2-4430-4043-8536-F695BB431322}" sibTransId="{A954E8AB-F625-4B01-9D8B-1D688535EFB6}"/>
    <dgm:cxn modelId="{E3FE1C53-48E6-3B46-87F2-1AB349B48BC9}" srcId="{3DF59F84-E761-4F30-AE53-1BB0726AC095}" destId="{EAE2A9B0-1B1F-4B49-BAA6-5F826F879248}" srcOrd="1" destOrd="0" parTransId="{B62C8065-EED5-0D4D-BBAF-FBD37D7628A7}" sibTransId="{20DA865D-24F5-CE45-A317-03BF602AD653}"/>
    <dgm:cxn modelId="{FFE51E78-69BD-CF48-A130-FBDB31B9B20C}" type="presOf" srcId="{479513FE-768C-4127-9924-6F8073A27D25}" destId="{BCF4A014-C869-A548-9DF9-ED0D9CD3FE29}" srcOrd="0" destOrd="0" presId="urn:microsoft.com/office/officeart/2005/8/layout/vList5"/>
    <dgm:cxn modelId="{7F66BE81-7CE3-5F42-B139-8438F92F8AEB}" type="presOf" srcId="{3DF59F84-E761-4F30-AE53-1BB0726AC095}" destId="{C4F0FCA8-D11A-B749-97D9-3A25A683F49E}" srcOrd="0" destOrd="0" presId="urn:microsoft.com/office/officeart/2005/8/layout/vList5"/>
    <dgm:cxn modelId="{C647578F-1EA2-43F4-BCD4-BDF01C69CA50}" srcId="{EDF95F9A-CEBE-424C-8DB6-E7410A8BCBB2}" destId="{A6B64C89-3013-47D3-8627-4904564E6554}" srcOrd="0" destOrd="0" parTransId="{F0EF767F-2107-458E-93AF-81237392D272}" sibTransId="{62234349-1BBD-4385-9524-5456B49AD964}"/>
    <dgm:cxn modelId="{F448ACB0-95EF-8A49-BFAE-E7677690685B}" type="presOf" srcId="{2A625E97-9CEA-4B34-8857-A651282FD8CF}" destId="{D15B7BD6-0538-314F-800F-1AD24694B8E0}" srcOrd="0" destOrd="0" presId="urn:microsoft.com/office/officeart/2005/8/layout/vList5"/>
    <dgm:cxn modelId="{28BD2CC2-5EE9-2849-9376-944668C96B95}" srcId="{EDF95F9A-CEBE-424C-8DB6-E7410A8BCBB2}" destId="{C9818D0E-AE29-EF4A-940A-6ABDCEB696C5}" srcOrd="2" destOrd="0" parTransId="{F7E45E3E-B28E-354D-8BD8-22790DCAE863}" sibTransId="{E9D74841-88E8-C549-BEF1-292A2F29DCC0}"/>
    <dgm:cxn modelId="{9C8965C7-CB2A-2F48-A533-4237EE4F7EE3}" type="presOf" srcId="{EAE2A9B0-1B1F-4B49-BAA6-5F826F879248}" destId="{D15B7BD6-0538-314F-800F-1AD24694B8E0}" srcOrd="0" destOrd="1" presId="urn:microsoft.com/office/officeart/2005/8/layout/vList5"/>
    <dgm:cxn modelId="{EF5141DB-15EC-4C57-80C3-C0F8F3FF4319}" srcId="{479513FE-768C-4127-9924-6F8073A27D25}" destId="{EDF95F9A-CEBE-424C-8DB6-E7410A8BCBB2}" srcOrd="0" destOrd="0" parTransId="{BA3123CB-1972-45A2-B684-BEC185797718}" sibTransId="{B20A978A-0961-4398-8E64-57FCD88CE658}"/>
    <dgm:cxn modelId="{21C591EB-2241-5F4D-A8AE-D1301E65F9F3}" type="presOf" srcId="{A6B64C89-3013-47D3-8627-4904564E6554}" destId="{C22F9502-B609-B442-A162-2CFEAE68B5CE}" srcOrd="0" destOrd="0" presId="urn:microsoft.com/office/officeart/2005/8/layout/vList5"/>
    <dgm:cxn modelId="{DEF24829-A818-1A4D-B332-88D34C2FEE2F}" type="presParOf" srcId="{BCF4A014-C869-A548-9DF9-ED0D9CD3FE29}" destId="{5E362D63-F5BA-624B-AFC0-6885EA8BBDE6}" srcOrd="0" destOrd="0" presId="urn:microsoft.com/office/officeart/2005/8/layout/vList5"/>
    <dgm:cxn modelId="{692C836A-8CE5-5E4C-8414-49ACD6BDC2F1}" type="presParOf" srcId="{5E362D63-F5BA-624B-AFC0-6885EA8BBDE6}" destId="{815E13FF-258D-0B42-94BF-4C57470720E1}" srcOrd="0" destOrd="0" presId="urn:microsoft.com/office/officeart/2005/8/layout/vList5"/>
    <dgm:cxn modelId="{CD873661-4D19-854E-ABE3-6E892F0F7AD6}" type="presParOf" srcId="{5E362D63-F5BA-624B-AFC0-6885EA8BBDE6}" destId="{C22F9502-B609-B442-A162-2CFEAE68B5CE}" srcOrd="1" destOrd="0" presId="urn:microsoft.com/office/officeart/2005/8/layout/vList5"/>
    <dgm:cxn modelId="{98526E22-3D3C-BF41-8982-BF87660CAE2F}" type="presParOf" srcId="{BCF4A014-C869-A548-9DF9-ED0D9CD3FE29}" destId="{B8D27D5C-FD99-D64B-AA62-1B3A59033D23}" srcOrd="1" destOrd="0" presId="urn:microsoft.com/office/officeart/2005/8/layout/vList5"/>
    <dgm:cxn modelId="{2E2B6582-0904-0A4B-867C-44B53BBD6D03}" type="presParOf" srcId="{BCF4A014-C869-A548-9DF9-ED0D9CD3FE29}" destId="{5BF48635-1D26-B947-9B44-645F57051F7C}" srcOrd="2" destOrd="0" presId="urn:microsoft.com/office/officeart/2005/8/layout/vList5"/>
    <dgm:cxn modelId="{3CAFCD09-9E5F-E34B-B52F-E63FC1ACA1B2}" type="presParOf" srcId="{5BF48635-1D26-B947-9B44-645F57051F7C}" destId="{C4F0FCA8-D11A-B749-97D9-3A25A683F49E}" srcOrd="0" destOrd="0" presId="urn:microsoft.com/office/officeart/2005/8/layout/vList5"/>
    <dgm:cxn modelId="{8811056A-C203-6948-82D7-9EC9F8D59BCE}" type="presParOf" srcId="{5BF48635-1D26-B947-9B44-645F57051F7C}" destId="{D15B7BD6-0538-314F-800F-1AD24694B8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83393-72C8-414F-9703-4EEA5086A60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563A6-6F58-4322-B482-36BC0A250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PPO and DQN models on larger, diverse datasets and refining recommendations using patient feedback.</a:t>
          </a:r>
        </a:p>
      </dgm:t>
    </dgm:pt>
    <dgm:pt modelId="{9D747705-5733-4DE2-997F-B61B8367ED87}" type="parTrans" cxnId="{80D39CBB-B1B6-4F3B-B369-EAD4C84F7642}">
      <dgm:prSet/>
      <dgm:spPr/>
      <dgm:t>
        <a:bodyPr/>
        <a:lstStyle/>
        <a:p>
          <a:endParaRPr lang="en-US"/>
        </a:p>
      </dgm:t>
    </dgm:pt>
    <dgm:pt modelId="{6632F9FD-C584-46A0-90A9-25E4FB1CF4AF}" type="sibTrans" cxnId="{80D39CBB-B1B6-4F3B-B369-EAD4C84F76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720BD6-25FD-43A9-8F6D-3E2210204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Expanding heuristic baselines and exploring advanced RL methods like A3C and SAC</a:t>
          </a:r>
        </a:p>
      </dgm:t>
    </dgm:pt>
    <dgm:pt modelId="{C3428B26-E1A1-44A6-BBDC-F1E943C6BAF7}" type="parTrans" cxnId="{DE654368-3F5C-41A9-A17A-70F1B14105C6}">
      <dgm:prSet/>
      <dgm:spPr/>
      <dgm:t>
        <a:bodyPr/>
        <a:lstStyle/>
        <a:p>
          <a:endParaRPr lang="en-US"/>
        </a:p>
      </dgm:t>
    </dgm:pt>
    <dgm:pt modelId="{468EF689-1030-4388-B00D-215BBB72EFE3}" type="sibTrans" cxnId="{DE654368-3F5C-41A9-A17A-70F1B14105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E75D41-1AE9-4756-A0BD-5A21A5512B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Validating with real-world datasets (e.g., MIMIC-III) and enhancing interpretability using SHAP for clinician adoption.</a:t>
          </a:r>
        </a:p>
      </dgm:t>
    </dgm:pt>
    <dgm:pt modelId="{1B142128-25CA-4DDA-9614-74879830B30D}" type="parTrans" cxnId="{1DFDF588-C55B-4A90-9C45-BA69C8E888B3}">
      <dgm:prSet/>
      <dgm:spPr/>
      <dgm:t>
        <a:bodyPr/>
        <a:lstStyle/>
        <a:p>
          <a:endParaRPr lang="en-US"/>
        </a:p>
      </dgm:t>
    </dgm:pt>
    <dgm:pt modelId="{C40D97DE-F4A7-42AB-8166-233B7468D56D}" type="sibTrans" cxnId="{1DFDF588-C55B-4A90-9C45-BA69C8E888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76331A-0E27-4376-B8B0-7464324421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Optimizing computational efficiency and exploring multi-agent RL systems for collaborative decision-making.</a:t>
          </a:r>
        </a:p>
      </dgm:t>
    </dgm:pt>
    <dgm:pt modelId="{1AF377D7-108B-4746-9312-E4EB30DD4623}" type="parTrans" cxnId="{706C0300-D7AA-4FEB-837C-A420DECB4F8D}">
      <dgm:prSet/>
      <dgm:spPr/>
      <dgm:t>
        <a:bodyPr/>
        <a:lstStyle/>
        <a:p>
          <a:endParaRPr lang="en-US"/>
        </a:p>
      </dgm:t>
    </dgm:pt>
    <dgm:pt modelId="{F7559ACB-81B1-466C-A422-CBE021982695}" type="sibTrans" cxnId="{706C0300-D7AA-4FEB-837C-A420DECB4F8D}">
      <dgm:prSet/>
      <dgm:spPr/>
      <dgm:t>
        <a:bodyPr/>
        <a:lstStyle/>
        <a:p>
          <a:endParaRPr lang="en-US"/>
        </a:p>
      </dgm:t>
    </dgm:pt>
    <dgm:pt modelId="{059843AC-49CB-4559-B64E-15DEA8A1EDF4}" type="pres">
      <dgm:prSet presAssocID="{5EB83393-72C8-414F-9703-4EEA5086A60A}" presName="root" presStyleCnt="0">
        <dgm:presLayoutVars>
          <dgm:dir/>
          <dgm:resizeHandles val="exact"/>
        </dgm:presLayoutVars>
      </dgm:prSet>
      <dgm:spPr/>
    </dgm:pt>
    <dgm:pt modelId="{E5D668BE-279F-4373-95FC-3533FF34DA26}" type="pres">
      <dgm:prSet presAssocID="{5EB83393-72C8-414F-9703-4EEA5086A60A}" presName="container" presStyleCnt="0">
        <dgm:presLayoutVars>
          <dgm:dir/>
          <dgm:resizeHandles val="exact"/>
        </dgm:presLayoutVars>
      </dgm:prSet>
      <dgm:spPr/>
    </dgm:pt>
    <dgm:pt modelId="{EF8BDD7F-27CA-4BBA-A4B7-3B0292DCDAD1}" type="pres">
      <dgm:prSet presAssocID="{AFA563A6-6F58-4322-B482-36BC0A25068E}" presName="compNode" presStyleCnt="0"/>
      <dgm:spPr/>
    </dgm:pt>
    <dgm:pt modelId="{46763F33-CD6C-47E6-A76F-9CEBCD46BDE9}" type="pres">
      <dgm:prSet presAssocID="{AFA563A6-6F58-4322-B482-36BC0A25068E}" presName="iconBgRect" presStyleLbl="bgShp" presStyleIdx="0" presStyleCnt="4"/>
      <dgm:spPr/>
    </dgm:pt>
    <dgm:pt modelId="{72E4BAAB-4BDD-45FA-B134-AF18FF5B4531}" type="pres">
      <dgm:prSet presAssocID="{AFA563A6-6F58-4322-B482-36BC0A2506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075248-A33D-4E2E-8F96-5AE6F6267506}" type="pres">
      <dgm:prSet presAssocID="{AFA563A6-6F58-4322-B482-36BC0A25068E}" presName="spaceRect" presStyleCnt="0"/>
      <dgm:spPr/>
    </dgm:pt>
    <dgm:pt modelId="{E32C5D2D-6EB6-4A9E-AC3A-040F15CBF74D}" type="pres">
      <dgm:prSet presAssocID="{AFA563A6-6F58-4322-B482-36BC0A25068E}" presName="textRect" presStyleLbl="revTx" presStyleIdx="0" presStyleCnt="4">
        <dgm:presLayoutVars>
          <dgm:chMax val="1"/>
          <dgm:chPref val="1"/>
        </dgm:presLayoutVars>
      </dgm:prSet>
      <dgm:spPr/>
    </dgm:pt>
    <dgm:pt modelId="{ADD9B510-465F-48D9-BA78-BE465DCD3CD4}" type="pres">
      <dgm:prSet presAssocID="{6632F9FD-C584-46A0-90A9-25E4FB1CF4AF}" presName="sibTrans" presStyleLbl="sibTrans2D1" presStyleIdx="0" presStyleCnt="0"/>
      <dgm:spPr/>
    </dgm:pt>
    <dgm:pt modelId="{A5AC7D37-2495-474E-9B02-3ACF2944E57E}" type="pres">
      <dgm:prSet presAssocID="{FB720BD6-25FD-43A9-8F6D-3E2210204A74}" presName="compNode" presStyleCnt="0"/>
      <dgm:spPr/>
    </dgm:pt>
    <dgm:pt modelId="{6F1EB5B9-B22C-48E3-A674-064156CA7FBB}" type="pres">
      <dgm:prSet presAssocID="{FB720BD6-25FD-43A9-8F6D-3E2210204A74}" presName="iconBgRect" presStyleLbl="bgShp" presStyleIdx="1" presStyleCnt="4"/>
      <dgm:spPr/>
    </dgm:pt>
    <dgm:pt modelId="{FAC6A8C6-5630-41B2-AEA0-F91C6661D044}" type="pres">
      <dgm:prSet presAssocID="{FB720BD6-25FD-43A9-8F6D-3E2210204A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8CDE7B-68E4-490D-8ED5-9D6CAAC6F816}" type="pres">
      <dgm:prSet presAssocID="{FB720BD6-25FD-43A9-8F6D-3E2210204A74}" presName="spaceRect" presStyleCnt="0"/>
      <dgm:spPr/>
    </dgm:pt>
    <dgm:pt modelId="{48A39552-312E-40D0-88AC-0708860BDFBB}" type="pres">
      <dgm:prSet presAssocID="{FB720BD6-25FD-43A9-8F6D-3E2210204A74}" presName="textRect" presStyleLbl="revTx" presStyleIdx="1" presStyleCnt="4">
        <dgm:presLayoutVars>
          <dgm:chMax val="1"/>
          <dgm:chPref val="1"/>
        </dgm:presLayoutVars>
      </dgm:prSet>
      <dgm:spPr/>
    </dgm:pt>
    <dgm:pt modelId="{4F00D543-64D3-4447-9E45-05FD5C591FB1}" type="pres">
      <dgm:prSet presAssocID="{468EF689-1030-4388-B00D-215BBB72EFE3}" presName="sibTrans" presStyleLbl="sibTrans2D1" presStyleIdx="0" presStyleCnt="0"/>
      <dgm:spPr/>
    </dgm:pt>
    <dgm:pt modelId="{EFD56797-1E20-46DD-9555-AE219A7B8A11}" type="pres">
      <dgm:prSet presAssocID="{B6E75D41-1AE9-4756-A0BD-5A21A5512B09}" presName="compNode" presStyleCnt="0"/>
      <dgm:spPr/>
    </dgm:pt>
    <dgm:pt modelId="{3CB72173-4D51-4E77-8251-D8F45822AC8A}" type="pres">
      <dgm:prSet presAssocID="{B6E75D41-1AE9-4756-A0BD-5A21A5512B09}" presName="iconBgRect" presStyleLbl="bgShp" presStyleIdx="2" presStyleCnt="4"/>
      <dgm:spPr/>
    </dgm:pt>
    <dgm:pt modelId="{D07BCA69-66E1-45A0-978B-8B617FC72DAA}" type="pres">
      <dgm:prSet presAssocID="{B6E75D41-1AE9-4756-A0BD-5A21A5512B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D358E2F-422A-427A-9725-43AEDD3667C5}" type="pres">
      <dgm:prSet presAssocID="{B6E75D41-1AE9-4756-A0BD-5A21A5512B09}" presName="spaceRect" presStyleCnt="0"/>
      <dgm:spPr/>
    </dgm:pt>
    <dgm:pt modelId="{F58583F4-5CA0-4AB4-9170-EABD4E2BDE64}" type="pres">
      <dgm:prSet presAssocID="{B6E75D41-1AE9-4756-A0BD-5A21A5512B09}" presName="textRect" presStyleLbl="revTx" presStyleIdx="2" presStyleCnt="4">
        <dgm:presLayoutVars>
          <dgm:chMax val="1"/>
          <dgm:chPref val="1"/>
        </dgm:presLayoutVars>
      </dgm:prSet>
      <dgm:spPr/>
    </dgm:pt>
    <dgm:pt modelId="{6388B2A0-2112-42C8-9D14-DC99641CF28D}" type="pres">
      <dgm:prSet presAssocID="{C40D97DE-F4A7-42AB-8166-233B7468D56D}" presName="sibTrans" presStyleLbl="sibTrans2D1" presStyleIdx="0" presStyleCnt="0"/>
      <dgm:spPr/>
    </dgm:pt>
    <dgm:pt modelId="{6AC07BE0-7691-468D-A1FE-FC50009610AE}" type="pres">
      <dgm:prSet presAssocID="{F676331A-0E27-4376-B8B0-7464324421D9}" presName="compNode" presStyleCnt="0"/>
      <dgm:spPr/>
    </dgm:pt>
    <dgm:pt modelId="{D137F62A-628D-44B1-BFF4-E32833449BB5}" type="pres">
      <dgm:prSet presAssocID="{F676331A-0E27-4376-B8B0-7464324421D9}" presName="iconBgRect" presStyleLbl="bgShp" presStyleIdx="3" presStyleCnt="4"/>
      <dgm:spPr/>
    </dgm:pt>
    <dgm:pt modelId="{2B382E55-C9A2-4C44-90CE-0BB9EAA50BC3}" type="pres">
      <dgm:prSet presAssocID="{F676331A-0E27-4376-B8B0-7464324421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4715F9-2AA5-4115-AF41-6773BFD3B13E}" type="pres">
      <dgm:prSet presAssocID="{F676331A-0E27-4376-B8B0-7464324421D9}" presName="spaceRect" presStyleCnt="0"/>
      <dgm:spPr/>
    </dgm:pt>
    <dgm:pt modelId="{CC2D8E4F-8630-47BF-AD65-4C3255251D02}" type="pres">
      <dgm:prSet presAssocID="{F676331A-0E27-4376-B8B0-7464324421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6C0300-D7AA-4FEB-837C-A420DECB4F8D}" srcId="{5EB83393-72C8-414F-9703-4EEA5086A60A}" destId="{F676331A-0E27-4376-B8B0-7464324421D9}" srcOrd="3" destOrd="0" parTransId="{1AF377D7-108B-4746-9312-E4EB30DD4623}" sibTransId="{F7559ACB-81B1-466C-A422-CBE021982695}"/>
    <dgm:cxn modelId="{56E6CC17-E6FB-428F-9A0B-87DA760CCDC5}" type="presOf" srcId="{5EB83393-72C8-414F-9703-4EEA5086A60A}" destId="{059843AC-49CB-4559-B64E-15DEA8A1EDF4}" srcOrd="0" destOrd="0" presId="urn:microsoft.com/office/officeart/2018/2/layout/IconCircleList"/>
    <dgm:cxn modelId="{0075F81F-B331-4F23-BDA7-84BD1DED0744}" type="presOf" srcId="{FB720BD6-25FD-43A9-8F6D-3E2210204A74}" destId="{48A39552-312E-40D0-88AC-0708860BDFBB}" srcOrd="0" destOrd="0" presId="urn:microsoft.com/office/officeart/2018/2/layout/IconCircleList"/>
    <dgm:cxn modelId="{D9011D36-3519-46E4-A786-A35499C75EC9}" type="presOf" srcId="{B6E75D41-1AE9-4756-A0BD-5A21A5512B09}" destId="{F58583F4-5CA0-4AB4-9170-EABD4E2BDE64}" srcOrd="0" destOrd="0" presId="urn:microsoft.com/office/officeart/2018/2/layout/IconCircleList"/>
    <dgm:cxn modelId="{D46A395C-E620-4A6C-BE04-7849A1AF6FF5}" type="presOf" srcId="{6632F9FD-C584-46A0-90A9-25E4FB1CF4AF}" destId="{ADD9B510-465F-48D9-BA78-BE465DCD3CD4}" srcOrd="0" destOrd="0" presId="urn:microsoft.com/office/officeart/2018/2/layout/IconCircleList"/>
    <dgm:cxn modelId="{DE654368-3F5C-41A9-A17A-70F1B14105C6}" srcId="{5EB83393-72C8-414F-9703-4EEA5086A60A}" destId="{FB720BD6-25FD-43A9-8F6D-3E2210204A74}" srcOrd="1" destOrd="0" parTransId="{C3428B26-E1A1-44A6-BBDC-F1E943C6BAF7}" sibTransId="{468EF689-1030-4388-B00D-215BBB72EFE3}"/>
    <dgm:cxn modelId="{86FB226B-C2E7-410D-A90F-DB79AE00C23B}" type="presOf" srcId="{AFA563A6-6F58-4322-B482-36BC0A25068E}" destId="{E32C5D2D-6EB6-4A9E-AC3A-040F15CBF74D}" srcOrd="0" destOrd="0" presId="urn:microsoft.com/office/officeart/2018/2/layout/IconCircleList"/>
    <dgm:cxn modelId="{1DFDF588-C55B-4A90-9C45-BA69C8E888B3}" srcId="{5EB83393-72C8-414F-9703-4EEA5086A60A}" destId="{B6E75D41-1AE9-4756-A0BD-5A21A5512B09}" srcOrd="2" destOrd="0" parTransId="{1B142128-25CA-4DDA-9614-74879830B30D}" sibTransId="{C40D97DE-F4A7-42AB-8166-233B7468D56D}"/>
    <dgm:cxn modelId="{80D39CBB-B1B6-4F3B-B369-EAD4C84F7642}" srcId="{5EB83393-72C8-414F-9703-4EEA5086A60A}" destId="{AFA563A6-6F58-4322-B482-36BC0A25068E}" srcOrd="0" destOrd="0" parTransId="{9D747705-5733-4DE2-997F-B61B8367ED87}" sibTransId="{6632F9FD-C584-46A0-90A9-25E4FB1CF4AF}"/>
    <dgm:cxn modelId="{7A3654C6-0618-4A09-82A4-DD8928642EE0}" type="presOf" srcId="{C40D97DE-F4A7-42AB-8166-233B7468D56D}" destId="{6388B2A0-2112-42C8-9D14-DC99641CF28D}" srcOrd="0" destOrd="0" presId="urn:microsoft.com/office/officeart/2018/2/layout/IconCircleList"/>
    <dgm:cxn modelId="{889997F5-09D5-4FBC-A125-05BB7B6C056B}" type="presOf" srcId="{468EF689-1030-4388-B00D-215BBB72EFE3}" destId="{4F00D543-64D3-4447-9E45-05FD5C591FB1}" srcOrd="0" destOrd="0" presId="urn:microsoft.com/office/officeart/2018/2/layout/IconCircleList"/>
    <dgm:cxn modelId="{CB8F78FD-E5DF-4127-AA7A-03AECBC7A81A}" type="presOf" srcId="{F676331A-0E27-4376-B8B0-7464324421D9}" destId="{CC2D8E4F-8630-47BF-AD65-4C3255251D02}" srcOrd="0" destOrd="0" presId="urn:microsoft.com/office/officeart/2018/2/layout/IconCircleList"/>
    <dgm:cxn modelId="{00B8D421-AF3A-4339-93BB-DBF36655DA4E}" type="presParOf" srcId="{059843AC-49CB-4559-B64E-15DEA8A1EDF4}" destId="{E5D668BE-279F-4373-95FC-3533FF34DA26}" srcOrd="0" destOrd="0" presId="urn:microsoft.com/office/officeart/2018/2/layout/IconCircleList"/>
    <dgm:cxn modelId="{8F2D3E18-4A02-4E80-B1CC-55D2445D4441}" type="presParOf" srcId="{E5D668BE-279F-4373-95FC-3533FF34DA26}" destId="{EF8BDD7F-27CA-4BBA-A4B7-3B0292DCDAD1}" srcOrd="0" destOrd="0" presId="urn:microsoft.com/office/officeart/2018/2/layout/IconCircleList"/>
    <dgm:cxn modelId="{508C847C-CCE4-4292-8BD7-E1779574DBB6}" type="presParOf" srcId="{EF8BDD7F-27CA-4BBA-A4B7-3B0292DCDAD1}" destId="{46763F33-CD6C-47E6-A76F-9CEBCD46BDE9}" srcOrd="0" destOrd="0" presId="urn:microsoft.com/office/officeart/2018/2/layout/IconCircleList"/>
    <dgm:cxn modelId="{630255E4-7B3C-4FD9-862D-527C4DC2FADC}" type="presParOf" srcId="{EF8BDD7F-27CA-4BBA-A4B7-3B0292DCDAD1}" destId="{72E4BAAB-4BDD-45FA-B134-AF18FF5B4531}" srcOrd="1" destOrd="0" presId="urn:microsoft.com/office/officeart/2018/2/layout/IconCircleList"/>
    <dgm:cxn modelId="{C13D3F82-A77F-44C4-A73F-1A8A5B94D4EC}" type="presParOf" srcId="{EF8BDD7F-27CA-4BBA-A4B7-3B0292DCDAD1}" destId="{6A075248-A33D-4E2E-8F96-5AE6F6267506}" srcOrd="2" destOrd="0" presId="urn:microsoft.com/office/officeart/2018/2/layout/IconCircleList"/>
    <dgm:cxn modelId="{0B45A4BE-3B09-4F7A-ACDA-A734B4B05805}" type="presParOf" srcId="{EF8BDD7F-27CA-4BBA-A4B7-3B0292DCDAD1}" destId="{E32C5D2D-6EB6-4A9E-AC3A-040F15CBF74D}" srcOrd="3" destOrd="0" presId="urn:microsoft.com/office/officeart/2018/2/layout/IconCircleList"/>
    <dgm:cxn modelId="{5CE76E72-204C-44B5-B066-1A0B09A6A421}" type="presParOf" srcId="{E5D668BE-279F-4373-95FC-3533FF34DA26}" destId="{ADD9B510-465F-48D9-BA78-BE465DCD3CD4}" srcOrd="1" destOrd="0" presId="urn:microsoft.com/office/officeart/2018/2/layout/IconCircleList"/>
    <dgm:cxn modelId="{D0D086C3-AB28-407D-99E6-C164D4342901}" type="presParOf" srcId="{E5D668BE-279F-4373-95FC-3533FF34DA26}" destId="{A5AC7D37-2495-474E-9B02-3ACF2944E57E}" srcOrd="2" destOrd="0" presId="urn:microsoft.com/office/officeart/2018/2/layout/IconCircleList"/>
    <dgm:cxn modelId="{DC05AB26-37B3-4F11-8F38-5BBD73282C97}" type="presParOf" srcId="{A5AC7D37-2495-474E-9B02-3ACF2944E57E}" destId="{6F1EB5B9-B22C-48E3-A674-064156CA7FBB}" srcOrd="0" destOrd="0" presId="urn:microsoft.com/office/officeart/2018/2/layout/IconCircleList"/>
    <dgm:cxn modelId="{20AAA48F-BEB0-4532-80E5-0D2173D0E9EC}" type="presParOf" srcId="{A5AC7D37-2495-474E-9B02-3ACF2944E57E}" destId="{FAC6A8C6-5630-41B2-AEA0-F91C6661D044}" srcOrd="1" destOrd="0" presId="urn:microsoft.com/office/officeart/2018/2/layout/IconCircleList"/>
    <dgm:cxn modelId="{0FB4F1AB-9DA2-464C-B1D5-A0809A7334C7}" type="presParOf" srcId="{A5AC7D37-2495-474E-9B02-3ACF2944E57E}" destId="{3E8CDE7B-68E4-490D-8ED5-9D6CAAC6F816}" srcOrd="2" destOrd="0" presId="urn:microsoft.com/office/officeart/2018/2/layout/IconCircleList"/>
    <dgm:cxn modelId="{C7DCC0B7-2E13-4390-8C20-AD70200634BD}" type="presParOf" srcId="{A5AC7D37-2495-474E-9B02-3ACF2944E57E}" destId="{48A39552-312E-40D0-88AC-0708860BDFBB}" srcOrd="3" destOrd="0" presId="urn:microsoft.com/office/officeart/2018/2/layout/IconCircleList"/>
    <dgm:cxn modelId="{9C590237-5A49-4BBF-B50A-4752E319005A}" type="presParOf" srcId="{E5D668BE-279F-4373-95FC-3533FF34DA26}" destId="{4F00D543-64D3-4447-9E45-05FD5C591FB1}" srcOrd="3" destOrd="0" presId="urn:microsoft.com/office/officeart/2018/2/layout/IconCircleList"/>
    <dgm:cxn modelId="{7210473B-61E7-488D-8B37-4832B98D08B2}" type="presParOf" srcId="{E5D668BE-279F-4373-95FC-3533FF34DA26}" destId="{EFD56797-1E20-46DD-9555-AE219A7B8A11}" srcOrd="4" destOrd="0" presId="urn:microsoft.com/office/officeart/2018/2/layout/IconCircleList"/>
    <dgm:cxn modelId="{902CA04C-AD4A-4DAB-8615-AE169A1E4066}" type="presParOf" srcId="{EFD56797-1E20-46DD-9555-AE219A7B8A11}" destId="{3CB72173-4D51-4E77-8251-D8F45822AC8A}" srcOrd="0" destOrd="0" presId="urn:microsoft.com/office/officeart/2018/2/layout/IconCircleList"/>
    <dgm:cxn modelId="{38EA22B2-2CFF-4AED-BC5E-468B6ABAAFB2}" type="presParOf" srcId="{EFD56797-1E20-46DD-9555-AE219A7B8A11}" destId="{D07BCA69-66E1-45A0-978B-8B617FC72DAA}" srcOrd="1" destOrd="0" presId="urn:microsoft.com/office/officeart/2018/2/layout/IconCircleList"/>
    <dgm:cxn modelId="{8163EB4C-8D68-4CF6-A2C7-BCD3E77203DD}" type="presParOf" srcId="{EFD56797-1E20-46DD-9555-AE219A7B8A11}" destId="{3D358E2F-422A-427A-9725-43AEDD3667C5}" srcOrd="2" destOrd="0" presId="urn:microsoft.com/office/officeart/2018/2/layout/IconCircleList"/>
    <dgm:cxn modelId="{71DE46AA-DACA-4555-B6E0-5143E92284C7}" type="presParOf" srcId="{EFD56797-1E20-46DD-9555-AE219A7B8A11}" destId="{F58583F4-5CA0-4AB4-9170-EABD4E2BDE64}" srcOrd="3" destOrd="0" presId="urn:microsoft.com/office/officeart/2018/2/layout/IconCircleList"/>
    <dgm:cxn modelId="{C0841D11-E532-4390-A51F-96FDDDD04E57}" type="presParOf" srcId="{E5D668BE-279F-4373-95FC-3533FF34DA26}" destId="{6388B2A0-2112-42C8-9D14-DC99641CF28D}" srcOrd="5" destOrd="0" presId="urn:microsoft.com/office/officeart/2018/2/layout/IconCircleList"/>
    <dgm:cxn modelId="{530594D6-E0FA-412D-B728-A4D84DFE3067}" type="presParOf" srcId="{E5D668BE-279F-4373-95FC-3533FF34DA26}" destId="{6AC07BE0-7691-468D-A1FE-FC50009610AE}" srcOrd="6" destOrd="0" presId="urn:microsoft.com/office/officeart/2018/2/layout/IconCircleList"/>
    <dgm:cxn modelId="{98C27CE8-8C5F-4CF6-8D25-4593FB16512D}" type="presParOf" srcId="{6AC07BE0-7691-468D-A1FE-FC50009610AE}" destId="{D137F62A-628D-44B1-BFF4-E32833449BB5}" srcOrd="0" destOrd="0" presId="urn:microsoft.com/office/officeart/2018/2/layout/IconCircleList"/>
    <dgm:cxn modelId="{4FBAD78C-BF32-45AC-A5D9-0802D223A67B}" type="presParOf" srcId="{6AC07BE0-7691-468D-A1FE-FC50009610AE}" destId="{2B382E55-C9A2-4C44-90CE-0BB9EAA50BC3}" srcOrd="1" destOrd="0" presId="urn:microsoft.com/office/officeart/2018/2/layout/IconCircleList"/>
    <dgm:cxn modelId="{472C24C0-8257-4F95-AE2A-68B918EBD67B}" type="presParOf" srcId="{6AC07BE0-7691-468D-A1FE-FC50009610AE}" destId="{C14715F9-2AA5-4115-AF41-6773BFD3B13E}" srcOrd="2" destOrd="0" presId="urn:microsoft.com/office/officeart/2018/2/layout/IconCircleList"/>
    <dgm:cxn modelId="{4F223B7A-46E3-47FE-9CEB-920435165519}" type="presParOf" srcId="{6AC07BE0-7691-468D-A1FE-FC50009610AE}" destId="{CC2D8E4F-8630-47BF-AD65-4C3255251D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7A728-6510-40F7-A091-A919538F94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BF1366-B0DF-4351-909B-A8A2DC88B8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For more details:</a:t>
          </a:r>
        </a:p>
      </dgm:t>
    </dgm:pt>
    <dgm:pt modelId="{EE1CEB81-765B-4B75-AE02-5419B56DE37B}" type="parTrans" cxnId="{38DBC47A-EEA8-4588-94B8-27124598F8F7}">
      <dgm:prSet/>
      <dgm:spPr/>
      <dgm:t>
        <a:bodyPr/>
        <a:lstStyle/>
        <a:p>
          <a:endParaRPr lang="en-US"/>
        </a:p>
      </dgm:t>
    </dgm:pt>
    <dgm:pt modelId="{73249D28-39BE-4ECD-ADD2-15AE8B90E96B}" type="sibTrans" cxnId="{38DBC47A-EEA8-4588-94B8-27124598F8F7}">
      <dgm:prSet/>
      <dgm:spPr/>
      <dgm:t>
        <a:bodyPr/>
        <a:lstStyle/>
        <a:p>
          <a:endParaRPr lang="en-US"/>
        </a:p>
      </dgm:t>
    </dgm:pt>
    <dgm:pt modelId="{B200F96D-B84C-4C7F-B34B-80401056B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 Repository: </a:t>
          </a:r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https://bit.ly/drl_project</a:t>
          </a:r>
          <a:r>
            <a:rPr lang="en-US">
              <a:hlinkClick xmlns:r="http://schemas.openxmlformats.org/officeDocument/2006/relationships" r:id="rId1"/>
            </a:rPr>
            <a:t>_github</a:t>
          </a:r>
          <a:endParaRPr lang="en-US"/>
        </a:p>
      </dgm:t>
    </dgm:pt>
    <dgm:pt modelId="{50CE4326-5219-4C0B-9647-0264D3F15048}" type="parTrans" cxnId="{0299CF1C-CA8B-4B94-8798-80199107F287}">
      <dgm:prSet/>
      <dgm:spPr/>
      <dgm:t>
        <a:bodyPr/>
        <a:lstStyle/>
        <a:p>
          <a:endParaRPr lang="en-US"/>
        </a:p>
      </dgm:t>
    </dgm:pt>
    <dgm:pt modelId="{1B8746AA-7006-49CC-B674-0882030557A4}" type="sibTrans" cxnId="{0299CF1C-CA8B-4B94-8798-80199107F287}">
      <dgm:prSet/>
      <dgm:spPr/>
      <dgm:t>
        <a:bodyPr/>
        <a:lstStyle/>
        <a:p>
          <a:endParaRPr lang="en-US"/>
        </a:p>
      </dgm:t>
    </dgm:pt>
    <dgm:pt modelId="{883CECA3-B191-435F-8ED5-D021BEF796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Feel free to reach out with any questions or collaboration opportunities!</a:t>
          </a:r>
        </a:p>
      </dgm:t>
    </dgm:pt>
    <dgm:pt modelId="{DC177F81-F81D-42F8-AE48-5069C0022CF3}" type="parTrans" cxnId="{14C42277-FB09-4F1D-B505-AB991CC0B0D3}">
      <dgm:prSet/>
      <dgm:spPr/>
      <dgm:t>
        <a:bodyPr/>
        <a:lstStyle/>
        <a:p>
          <a:endParaRPr lang="en-US"/>
        </a:p>
      </dgm:t>
    </dgm:pt>
    <dgm:pt modelId="{A4E1437C-2BB1-4F72-B4BA-0DEC137064C3}" type="sibTrans" cxnId="{14C42277-FB09-4F1D-B505-AB991CC0B0D3}">
      <dgm:prSet/>
      <dgm:spPr/>
      <dgm:t>
        <a:bodyPr/>
        <a:lstStyle/>
        <a:p>
          <a:endParaRPr lang="en-US"/>
        </a:p>
      </dgm:t>
    </dgm:pt>
    <dgm:pt modelId="{CFC2A6B2-EAEF-4E23-9DA2-D7C709A9CF84}" type="pres">
      <dgm:prSet presAssocID="{7F57A728-6510-40F7-A091-A919538F9432}" presName="root" presStyleCnt="0">
        <dgm:presLayoutVars>
          <dgm:dir/>
          <dgm:resizeHandles val="exact"/>
        </dgm:presLayoutVars>
      </dgm:prSet>
      <dgm:spPr/>
    </dgm:pt>
    <dgm:pt modelId="{5CA42E5B-2FC3-4725-BB2D-21D4450ADD80}" type="pres">
      <dgm:prSet presAssocID="{50BF1366-B0DF-4351-909B-A8A2DC88B823}" presName="compNode" presStyleCnt="0"/>
      <dgm:spPr/>
    </dgm:pt>
    <dgm:pt modelId="{65C5F19C-978C-4908-9213-8901ACFE893C}" type="pres">
      <dgm:prSet presAssocID="{50BF1366-B0DF-4351-909B-A8A2DC88B823}" presName="iconRect" presStyleLbl="node1" presStyleIdx="0" presStyleCnt="2" custLinFactNeighborY="-94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4777B43-0ADB-467E-B777-D314122F146F}" type="pres">
      <dgm:prSet presAssocID="{50BF1366-B0DF-4351-909B-A8A2DC88B823}" presName="iconSpace" presStyleCnt="0"/>
      <dgm:spPr/>
    </dgm:pt>
    <dgm:pt modelId="{38F6CE0B-D084-48EF-82A0-53EC78F786E4}" type="pres">
      <dgm:prSet presAssocID="{50BF1366-B0DF-4351-909B-A8A2DC88B823}" presName="parTx" presStyleLbl="revTx" presStyleIdx="0" presStyleCnt="4">
        <dgm:presLayoutVars>
          <dgm:chMax val="0"/>
          <dgm:chPref val="0"/>
        </dgm:presLayoutVars>
      </dgm:prSet>
      <dgm:spPr/>
    </dgm:pt>
    <dgm:pt modelId="{826177B0-82F5-4C9F-B1D5-06B60ED8D822}" type="pres">
      <dgm:prSet presAssocID="{50BF1366-B0DF-4351-909B-A8A2DC88B823}" presName="txSpace" presStyleCnt="0"/>
      <dgm:spPr/>
    </dgm:pt>
    <dgm:pt modelId="{B85B209C-9710-4E6B-8468-ADE99C1C48FD}" type="pres">
      <dgm:prSet presAssocID="{50BF1366-B0DF-4351-909B-A8A2DC88B823}" presName="desTx" presStyleLbl="revTx" presStyleIdx="1" presStyleCnt="4">
        <dgm:presLayoutVars/>
      </dgm:prSet>
      <dgm:spPr/>
    </dgm:pt>
    <dgm:pt modelId="{45E5F856-877F-44F8-93A6-F1AE51123139}" type="pres">
      <dgm:prSet presAssocID="{73249D28-39BE-4ECD-ADD2-15AE8B90E96B}" presName="sibTrans" presStyleCnt="0"/>
      <dgm:spPr/>
    </dgm:pt>
    <dgm:pt modelId="{28925064-572B-402E-BD19-DC197DC2384A}" type="pres">
      <dgm:prSet presAssocID="{883CECA3-B191-435F-8ED5-D021BEF7965F}" presName="compNode" presStyleCnt="0"/>
      <dgm:spPr/>
    </dgm:pt>
    <dgm:pt modelId="{A925A994-3FD0-4B35-9ECF-94F3D38AA1E7}" type="pres">
      <dgm:prSet presAssocID="{883CECA3-B191-435F-8ED5-D021BEF7965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F844153-1C21-44F8-BA4B-598D8BFA31E2}" type="pres">
      <dgm:prSet presAssocID="{883CECA3-B191-435F-8ED5-D021BEF7965F}" presName="iconSpace" presStyleCnt="0"/>
      <dgm:spPr/>
    </dgm:pt>
    <dgm:pt modelId="{D9A27198-9EA1-4DF0-B56B-A06C9D2DB11B}" type="pres">
      <dgm:prSet presAssocID="{883CECA3-B191-435F-8ED5-D021BEF7965F}" presName="parTx" presStyleLbl="revTx" presStyleIdx="2" presStyleCnt="4">
        <dgm:presLayoutVars>
          <dgm:chMax val="0"/>
          <dgm:chPref val="0"/>
        </dgm:presLayoutVars>
      </dgm:prSet>
      <dgm:spPr/>
    </dgm:pt>
    <dgm:pt modelId="{BFB6988E-2525-4A8F-A71C-7A7A4C2424CA}" type="pres">
      <dgm:prSet presAssocID="{883CECA3-B191-435F-8ED5-D021BEF7965F}" presName="txSpace" presStyleCnt="0"/>
      <dgm:spPr/>
    </dgm:pt>
    <dgm:pt modelId="{4B840E96-047D-4FC8-9934-E85B052A4C02}" type="pres">
      <dgm:prSet presAssocID="{883CECA3-B191-435F-8ED5-D021BEF7965F}" presName="desTx" presStyleLbl="revTx" presStyleIdx="3" presStyleCnt="4">
        <dgm:presLayoutVars/>
      </dgm:prSet>
      <dgm:spPr/>
    </dgm:pt>
  </dgm:ptLst>
  <dgm:cxnLst>
    <dgm:cxn modelId="{6CC8260A-B59A-40A0-B420-CAABC0C81F09}" type="presOf" srcId="{B200F96D-B84C-4C7F-B34B-80401056B32A}" destId="{B85B209C-9710-4E6B-8468-ADE99C1C48FD}" srcOrd="0" destOrd="0" presId="urn:microsoft.com/office/officeart/2018/5/layout/CenteredIconLabelDescriptionList"/>
    <dgm:cxn modelId="{C6DE2F0C-3B4D-46E4-ABBC-2012FE21FB2C}" type="presOf" srcId="{50BF1366-B0DF-4351-909B-A8A2DC88B823}" destId="{38F6CE0B-D084-48EF-82A0-53EC78F786E4}" srcOrd="0" destOrd="0" presId="urn:microsoft.com/office/officeart/2018/5/layout/CenteredIconLabelDescriptionList"/>
    <dgm:cxn modelId="{0299CF1C-CA8B-4B94-8798-80199107F287}" srcId="{50BF1366-B0DF-4351-909B-A8A2DC88B823}" destId="{B200F96D-B84C-4C7F-B34B-80401056B32A}" srcOrd="0" destOrd="0" parTransId="{50CE4326-5219-4C0B-9647-0264D3F15048}" sibTransId="{1B8746AA-7006-49CC-B674-0882030557A4}"/>
    <dgm:cxn modelId="{14C42277-FB09-4F1D-B505-AB991CC0B0D3}" srcId="{7F57A728-6510-40F7-A091-A919538F9432}" destId="{883CECA3-B191-435F-8ED5-D021BEF7965F}" srcOrd="1" destOrd="0" parTransId="{DC177F81-F81D-42F8-AE48-5069C0022CF3}" sibTransId="{A4E1437C-2BB1-4F72-B4BA-0DEC137064C3}"/>
    <dgm:cxn modelId="{38DBC47A-EEA8-4588-94B8-27124598F8F7}" srcId="{7F57A728-6510-40F7-A091-A919538F9432}" destId="{50BF1366-B0DF-4351-909B-A8A2DC88B823}" srcOrd="0" destOrd="0" parTransId="{EE1CEB81-765B-4B75-AE02-5419B56DE37B}" sibTransId="{73249D28-39BE-4ECD-ADD2-15AE8B90E96B}"/>
    <dgm:cxn modelId="{0B76EABE-8B88-4679-B4DB-06FAF7EF2948}" type="presOf" srcId="{7F57A728-6510-40F7-A091-A919538F9432}" destId="{CFC2A6B2-EAEF-4E23-9DA2-D7C709A9CF84}" srcOrd="0" destOrd="0" presId="urn:microsoft.com/office/officeart/2018/5/layout/CenteredIconLabelDescriptionList"/>
    <dgm:cxn modelId="{6A0882EB-A509-48E2-86EA-9CD30DB1C5E1}" type="presOf" srcId="{883CECA3-B191-435F-8ED5-D021BEF7965F}" destId="{D9A27198-9EA1-4DF0-B56B-A06C9D2DB11B}" srcOrd="0" destOrd="0" presId="urn:microsoft.com/office/officeart/2018/5/layout/CenteredIconLabelDescriptionList"/>
    <dgm:cxn modelId="{776D557E-A9B7-443D-82A3-E2DC3CC2C986}" type="presParOf" srcId="{CFC2A6B2-EAEF-4E23-9DA2-D7C709A9CF84}" destId="{5CA42E5B-2FC3-4725-BB2D-21D4450ADD80}" srcOrd="0" destOrd="0" presId="urn:microsoft.com/office/officeart/2018/5/layout/CenteredIconLabelDescriptionList"/>
    <dgm:cxn modelId="{D0A40D8A-7C04-4271-991A-613ECDEC6F23}" type="presParOf" srcId="{5CA42E5B-2FC3-4725-BB2D-21D4450ADD80}" destId="{65C5F19C-978C-4908-9213-8901ACFE893C}" srcOrd="0" destOrd="0" presId="urn:microsoft.com/office/officeart/2018/5/layout/CenteredIconLabelDescriptionList"/>
    <dgm:cxn modelId="{7A9A0B57-96F4-49A0-9038-1896EB0A8F0E}" type="presParOf" srcId="{5CA42E5B-2FC3-4725-BB2D-21D4450ADD80}" destId="{E4777B43-0ADB-467E-B777-D314122F146F}" srcOrd="1" destOrd="0" presId="urn:microsoft.com/office/officeart/2018/5/layout/CenteredIconLabelDescriptionList"/>
    <dgm:cxn modelId="{172F9BB6-71C6-4EAC-86A4-45EC516E9540}" type="presParOf" srcId="{5CA42E5B-2FC3-4725-BB2D-21D4450ADD80}" destId="{38F6CE0B-D084-48EF-82A0-53EC78F786E4}" srcOrd="2" destOrd="0" presId="urn:microsoft.com/office/officeart/2018/5/layout/CenteredIconLabelDescriptionList"/>
    <dgm:cxn modelId="{BB3219F8-DBD6-4427-9778-71157973E1D7}" type="presParOf" srcId="{5CA42E5B-2FC3-4725-BB2D-21D4450ADD80}" destId="{826177B0-82F5-4C9F-B1D5-06B60ED8D822}" srcOrd="3" destOrd="0" presId="urn:microsoft.com/office/officeart/2018/5/layout/CenteredIconLabelDescriptionList"/>
    <dgm:cxn modelId="{099B4F3C-AD14-4EF4-B883-0178435C1266}" type="presParOf" srcId="{5CA42E5B-2FC3-4725-BB2D-21D4450ADD80}" destId="{B85B209C-9710-4E6B-8468-ADE99C1C48FD}" srcOrd="4" destOrd="0" presId="urn:microsoft.com/office/officeart/2018/5/layout/CenteredIconLabelDescriptionList"/>
    <dgm:cxn modelId="{7779852E-D499-4F6D-9EB4-3FF232260478}" type="presParOf" srcId="{CFC2A6B2-EAEF-4E23-9DA2-D7C709A9CF84}" destId="{45E5F856-877F-44F8-93A6-F1AE51123139}" srcOrd="1" destOrd="0" presId="urn:microsoft.com/office/officeart/2018/5/layout/CenteredIconLabelDescriptionList"/>
    <dgm:cxn modelId="{8A620693-CB07-46D4-97EF-0C9809499121}" type="presParOf" srcId="{CFC2A6B2-EAEF-4E23-9DA2-D7C709A9CF84}" destId="{28925064-572B-402E-BD19-DC197DC2384A}" srcOrd="2" destOrd="0" presId="urn:microsoft.com/office/officeart/2018/5/layout/CenteredIconLabelDescriptionList"/>
    <dgm:cxn modelId="{92C2985D-4B76-4FA7-BAED-52C65D4F2AFD}" type="presParOf" srcId="{28925064-572B-402E-BD19-DC197DC2384A}" destId="{A925A994-3FD0-4B35-9ECF-94F3D38AA1E7}" srcOrd="0" destOrd="0" presId="urn:microsoft.com/office/officeart/2018/5/layout/CenteredIconLabelDescriptionList"/>
    <dgm:cxn modelId="{0F4FC469-094C-48ED-962B-1FDCA13DB89B}" type="presParOf" srcId="{28925064-572B-402E-BD19-DC197DC2384A}" destId="{8F844153-1C21-44F8-BA4B-598D8BFA31E2}" srcOrd="1" destOrd="0" presId="urn:microsoft.com/office/officeart/2018/5/layout/CenteredIconLabelDescriptionList"/>
    <dgm:cxn modelId="{4C05A8BE-9ADB-4742-A773-E3CD60C69372}" type="presParOf" srcId="{28925064-572B-402E-BD19-DC197DC2384A}" destId="{D9A27198-9EA1-4DF0-B56B-A06C9D2DB11B}" srcOrd="2" destOrd="0" presId="urn:microsoft.com/office/officeart/2018/5/layout/CenteredIconLabelDescriptionList"/>
    <dgm:cxn modelId="{120D563E-3FDF-4F91-84F7-D73FAB9D9C17}" type="presParOf" srcId="{28925064-572B-402E-BD19-DC197DC2384A}" destId="{BFB6988E-2525-4A8F-A71C-7A7A4C2424CA}" srcOrd="3" destOrd="0" presId="urn:microsoft.com/office/officeart/2018/5/layout/CenteredIconLabelDescriptionList"/>
    <dgm:cxn modelId="{48F1328B-AF8B-4511-A018-3D279C526CDB}" type="presParOf" srcId="{28925064-572B-402E-BD19-DC197DC2384A}" destId="{4B840E96-047D-4FC8-9934-E85B052A4C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F9502-B609-B442-A162-2CFEAE68B5CE}">
      <dsp:nvSpPr>
        <dsp:cNvPr id="0" name=""/>
        <dsp:cNvSpPr/>
      </dsp:nvSpPr>
      <dsp:spPr>
        <a:xfrm rot="5400000">
          <a:off x="4465054" y="-1558828"/>
          <a:ext cx="1391638" cy="48572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Hyperparameter tuning for PPO and DQN.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Dependence on synthetic data; real-world validation is required.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Computational overhead during training.</a:t>
          </a:r>
        </a:p>
      </dsp:txBody>
      <dsp:txXfrm rot="-5400000">
        <a:off x="2732227" y="241933"/>
        <a:ext cx="4789358" cy="1255770"/>
      </dsp:txXfrm>
    </dsp:sp>
    <dsp:sp modelId="{815E13FF-258D-0B42-94BF-4C57470720E1}">
      <dsp:nvSpPr>
        <dsp:cNvPr id="0" name=""/>
        <dsp:cNvSpPr/>
      </dsp:nvSpPr>
      <dsp:spPr>
        <a:xfrm>
          <a:off x="0" y="43"/>
          <a:ext cx="2732227" cy="17395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Challenges:</a:t>
          </a:r>
        </a:p>
      </dsp:txBody>
      <dsp:txXfrm>
        <a:off x="84918" y="84961"/>
        <a:ext cx="2562391" cy="1569711"/>
      </dsp:txXfrm>
    </dsp:sp>
    <dsp:sp modelId="{D15B7BD6-0538-314F-800F-1AD24694B8E0}">
      <dsp:nvSpPr>
        <dsp:cNvPr id="0" name=""/>
        <dsp:cNvSpPr/>
      </dsp:nvSpPr>
      <dsp:spPr>
        <a:xfrm rot="5400000">
          <a:off x="4465054" y="267696"/>
          <a:ext cx="1391638" cy="4857292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PPO outperforms DQN in dynamic and continuous environments.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Reward design is critical for aligning the model with desired outcomes.</a:t>
          </a:r>
        </a:p>
      </dsp:txBody>
      <dsp:txXfrm rot="-5400000">
        <a:off x="2732227" y="2068457"/>
        <a:ext cx="4789358" cy="1255770"/>
      </dsp:txXfrm>
    </dsp:sp>
    <dsp:sp modelId="{C4F0FCA8-D11A-B749-97D9-3A25A683F49E}">
      <dsp:nvSpPr>
        <dsp:cNvPr id="0" name=""/>
        <dsp:cNvSpPr/>
      </dsp:nvSpPr>
      <dsp:spPr>
        <a:xfrm>
          <a:off x="0" y="1826568"/>
          <a:ext cx="2732227" cy="1739547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Learnings:</a:t>
          </a:r>
        </a:p>
      </dsp:txBody>
      <dsp:txXfrm>
        <a:off x="84918" y="1911486"/>
        <a:ext cx="2562391" cy="1569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3F33-CD6C-47E6-A76F-9CEBCD46BDE9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4BAAB-4BDD-45FA-B134-AF18FF5B4531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5D2D-6EB6-4A9E-AC3A-040F15CBF74D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Training PPO and DQN models on larger, diverse datasets and refining recommendations using patient feedback.</a:t>
          </a:r>
        </a:p>
      </dsp:txBody>
      <dsp:txXfrm>
        <a:off x="1340173" y="795493"/>
        <a:ext cx="2552269" cy="1082781"/>
      </dsp:txXfrm>
    </dsp:sp>
    <dsp:sp modelId="{6F1EB5B9-B22C-48E3-A674-064156CA7FBB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6A8C6-5630-41B2-AEA0-F91C6661D044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39552-312E-40D0-88AC-0708860BDFBB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Expanding heuristic baselines and exploring advanced RL methods like A3C and SAC</a:t>
          </a:r>
        </a:p>
      </dsp:txBody>
      <dsp:txXfrm>
        <a:off x="5651962" y="795493"/>
        <a:ext cx="2552269" cy="1082781"/>
      </dsp:txXfrm>
    </dsp:sp>
    <dsp:sp modelId="{3CB72173-4D51-4E77-8251-D8F45822AC8A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BCA69-66E1-45A0-978B-8B617FC72DAA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583F4-5CA0-4AB4-9170-EABD4E2BDE64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Validating with real-world datasets (e.g., MIMIC-III) and enhancing interpretability using SHAP for clinician adoption.</a:t>
          </a:r>
        </a:p>
      </dsp:txBody>
      <dsp:txXfrm>
        <a:off x="1340173" y="2647688"/>
        <a:ext cx="2552269" cy="1082781"/>
      </dsp:txXfrm>
    </dsp:sp>
    <dsp:sp modelId="{D137F62A-628D-44B1-BFF4-E32833449BB5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82E55-C9A2-4C44-90CE-0BB9EAA50BC3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D8E4F-8630-47BF-AD65-4C3255251D02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Optimizing computational efficiency and exploring multi-agent RL systems for collaborative decision-making.</a:t>
          </a:r>
        </a:p>
      </dsp:txBody>
      <dsp:txXfrm>
        <a:off x="5651962" y="2647688"/>
        <a:ext cx="2552269" cy="108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5F19C-978C-4908-9213-8901ACFE893C}">
      <dsp:nvSpPr>
        <dsp:cNvPr id="0" name=""/>
        <dsp:cNvSpPr/>
      </dsp:nvSpPr>
      <dsp:spPr>
        <a:xfrm>
          <a:off x="1134468" y="499854"/>
          <a:ext cx="1221117" cy="122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6CE0B-D084-48EF-82A0-53EC78F786E4}">
      <dsp:nvSpPr>
        <dsp:cNvPr id="0" name=""/>
        <dsp:cNvSpPr/>
      </dsp:nvSpPr>
      <dsp:spPr>
        <a:xfrm>
          <a:off x="574" y="1936354"/>
          <a:ext cx="3488906" cy="52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For more details:</a:t>
          </a:r>
        </a:p>
      </dsp:txBody>
      <dsp:txXfrm>
        <a:off x="574" y="1936354"/>
        <a:ext cx="3488906" cy="523335"/>
      </dsp:txXfrm>
    </dsp:sp>
    <dsp:sp modelId="{B85B209C-9710-4E6B-8468-ADE99C1C48FD}">
      <dsp:nvSpPr>
        <dsp:cNvPr id="0" name=""/>
        <dsp:cNvSpPr/>
      </dsp:nvSpPr>
      <dsp:spPr>
        <a:xfrm>
          <a:off x="574" y="2506423"/>
          <a:ext cx="3488906" cy="44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GitHub Repository: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hlinkClick xmlns:r="http://schemas.openxmlformats.org/officeDocument/2006/relationships" r:id="rId3"/>
            </a:rPr>
            <a:t>https://bit.ly/drl_project</a:t>
          </a:r>
          <a:r>
            <a:rPr lang="en-US" sz="1200" kern="1200">
              <a:hlinkClick xmlns:r="http://schemas.openxmlformats.org/officeDocument/2006/relationships" r:id="rId3"/>
            </a:rPr>
            <a:t>_github</a:t>
          </a:r>
          <a:endParaRPr lang="en-US" sz="1200" kern="1200"/>
        </a:p>
      </dsp:txBody>
      <dsp:txXfrm>
        <a:off x="574" y="2506423"/>
        <a:ext cx="3488906" cy="444974"/>
      </dsp:txXfrm>
    </dsp:sp>
    <dsp:sp modelId="{A925A994-3FD0-4B35-9ECF-94F3D38AA1E7}">
      <dsp:nvSpPr>
        <dsp:cNvPr id="0" name=""/>
        <dsp:cNvSpPr/>
      </dsp:nvSpPr>
      <dsp:spPr>
        <a:xfrm>
          <a:off x="5233933" y="614762"/>
          <a:ext cx="1221117" cy="122111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7198-9EA1-4DF0-B56B-A06C9D2DB11B}">
      <dsp:nvSpPr>
        <dsp:cNvPr id="0" name=""/>
        <dsp:cNvSpPr/>
      </dsp:nvSpPr>
      <dsp:spPr>
        <a:xfrm>
          <a:off x="4100039" y="1936354"/>
          <a:ext cx="3488906" cy="52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Feel free to reach out with any questions or collaboration opportunities!</a:t>
          </a:r>
        </a:p>
      </dsp:txBody>
      <dsp:txXfrm>
        <a:off x="4100039" y="1936354"/>
        <a:ext cx="3488906" cy="523335"/>
      </dsp:txXfrm>
    </dsp:sp>
    <dsp:sp modelId="{4B840E96-047D-4FC8-9934-E85B052A4C02}">
      <dsp:nvSpPr>
        <dsp:cNvPr id="0" name=""/>
        <dsp:cNvSpPr/>
      </dsp:nvSpPr>
      <dsp:spPr>
        <a:xfrm>
          <a:off x="4100039" y="2506423"/>
          <a:ext cx="3488906" cy="44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C39C-A743-544A-BD56-E47FF84EB04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D54A9-2847-EA40-8FE0-5B12A7CE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D54A9-2847-EA40-8FE0-5B12A7CE9A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491" y="320041"/>
            <a:ext cx="5030313" cy="38926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300"/>
              <a:t>Personalized Healthcare Treatment Using</a:t>
            </a:r>
            <a:br>
              <a:rPr lang="en-US" sz="5300"/>
            </a:br>
            <a:r>
              <a:rPr lang="en-US" sz="5300"/>
              <a:t>Reinforcement Learning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0274" y="4631161"/>
            <a:ext cx="5030524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A Project by Garima Badhan &amp; Pragya Mittal</a:t>
            </a:r>
          </a:p>
        </p:txBody>
      </p:sp>
      <p:pic>
        <p:nvPicPr>
          <p:cNvPr id="50" name="Graphic 49" descr="Stethoscope">
            <a:extLst>
              <a:ext uri="{FF2B5EF4-FFF2-40B4-BE49-F238E27FC236}">
                <a16:creationId xmlns:a16="http://schemas.microsoft.com/office/drawing/2014/main" id="{EB19011F-4B26-5E1B-92BE-1AF63B793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30" y="1737169"/>
            <a:ext cx="3065526" cy="3065526"/>
          </a:xfrm>
          <a:prstGeom prst="rect">
            <a:avLst/>
          </a:prstGeom>
        </p:spPr>
      </p:pic>
      <p:sp>
        <p:nvSpPr>
          <p:cNvPr id="6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490" y="4409267"/>
            <a:ext cx="3182692" cy="27432"/>
          </a:xfrm>
          <a:custGeom>
            <a:avLst/>
            <a:gdLst>
              <a:gd name="connsiteX0" fmla="*/ 0 w 3182692"/>
              <a:gd name="connsiteY0" fmla="*/ 0 h 27432"/>
              <a:gd name="connsiteX1" fmla="*/ 604711 w 3182692"/>
              <a:gd name="connsiteY1" fmla="*/ 0 h 27432"/>
              <a:gd name="connsiteX2" fmla="*/ 1241250 w 3182692"/>
              <a:gd name="connsiteY2" fmla="*/ 0 h 27432"/>
              <a:gd name="connsiteX3" fmla="*/ 1909615 w 3182692"/>
              <a:gd name="connsiteY3" fmla="*/ 0 h 27432"/>
              <a:gd name="connsiteX4" fmla="*/ 2577981 w 3182692"/>
              <a:gd name="connsiteY4" fmla="*/ 0 h 27432"/>
              <a:gd name="connsiteX5" fmla="*/ 3182692 w 3182692"/>
              <a:gd name="connsiteY5" fmla="*/ 0 h 27432"/>
              <a:gd name="connsiteX6" fmla="*/ 3182692 w 3182692"/>
              <a:gd name="connsiteY6" fmla="*/ 27432 h 27432"/>
              <a:gd name="connsiteX7" fmla="*/ 2482500 w 3182692"/>
              <a:gd name="connsiteY7" fmla="*/ 27432 h 27432"/>
              <a:gd name="connsiteX8" fmla="*/ 1782308 w 3182692"/>
              <a:gd name="connsiteY8" fmla="*/ 27432 h 27432"/>
              <a:gd name="connsiteX9" fmla="*/ 1145769 w 3182692"/>
              <a:gd name="connsiteY9" fmla="*/ 27432 h 27432"/>
              <a:gd name="connsiteX10" fmla="*/ 0 w 3182692"/>
              <a:gd name="connsiteY10" fmla="*/ 27432 h 27432"/>
              <a:gd name="connsiteX11" fmla="*/ 0 w 3182692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27432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526" y="7395"/>
                  <a:pt x="3182737" y="21864"/>
                  <a:pt x="3182692" y="27432"/>
                </a:cubicBezTo>
                <a:cubicBezTo>
                  <a:pt x="2998421" y="30886"/>
                  <a:pt x="2675038" y="28158"/>
                  <a:pt x="2482500" y="27432"/>
                </a:cubicBezTo>
                <a:cubicBezTo>
                  <a:pt x="2289962" y="26706"/>
                  <a:pt x="1930644" y="15978"/>
                  <a:pt x="1782308" y="27432"/>
                </a:cubicBezTo>
                <a:cubicBezTo>
                  <a:pt x="1633972" y="38886"/>
                  <a:pt x="1287388" y="7152"/>
                  <a:pt x="1145769" y="27432"/>
                </a:cubicBezTo>
                <a:cubicBezTo>
                  <a:pt x="1004150" y="47712"/>
                  <a:pt x="256377" y="-28294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182692" h="27432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885" y="12649"/>
                  <a:pt x="3181704" y="17989"/>
                  <a:pt x="3182692" y="27432"/>
                </a:cubicBezTo>
                <a:cubicBezTo>
                  <a:pt x="3039109" y="-3557"/>
                  <a:pt x="2823860" y="22992"/>
                  <a:pt x="2546154" y="27432"/>
                </a:cubicBezTo>
                <a:cubicBezTo>
                  <a:pt x="2268448" y="31872"/>
                  <a:pt x="2098674" y="14435"/>
                  <a:pt x="1845961" y="27432"/>
                </a:cubicBezTo>
                <a:cubicBezTo>
                  <a:pt x="1593248" y="40429"/>
                  <a:pt x="1456743" y="36704"/>
                  <a:pt x="1304904" y="27432"/>
                </a:cubicBezTo>
                <a:cubicBezTo>
                  <a:pt x="1153065" y="18160"/>
                  <a:pt x="947204" y="20270"/>
                  <a:pt x="668365" y="27432"/>
                </a:cubicBezTo>
                <a:cubicBezTo>
                  <a:pt x="389526" y="34594"/>
                  <a:pt x="288244" y="4516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2052522"/>
          </a:xfrm>
        </p:spPr>
        <p:txBody>
          <a:bodyPr anchor="b">
            <a:normAutofit/>
          </a:bodyPr>
          <a:lstStyle/>
          <a:p>
            <a:r>
              <a:rPr lang="en-US" sz="4500"/>
              <a:t>Overview of the Problem</a:t>
            </a:r>
            <a:endParaRPr lang="en-US" sz="45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image of a stethoscope within a blue background">
            <a:extLst>
              <a:ext uri="{FF2B5EF4-FFF2-40B4-BE49-F238E27FC236}">
                <a16:creationId xmlns:a16="http://schemas.microsoft.com/office/drawing/2014/main" id="{260181EE-4D6E-E68E-1239-F02761B0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74" r="2" b="2"/>
          <a:stretch/>
        </p:blipFill>
        <p:spPr>
          <a:xfrm>
            <a:off x="379063" y="554151"/>
            <a:ext cx="4306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8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17" y="703679"/>
            <a:ext cx="128636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064" y="1562696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286" y="2990818"/>
            <a:ext cx="3146755" cy="2913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The healthcare system faces critical challenges in delivering personalized treatments: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Difficulty in dynamically adapting to patient conditions.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Inefficient resource allocation leading to increased costs.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Suboptimal patient outcomes due to static decision-making systems.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Reinforcement learning (RL) addresses these challenges by providing adaptive, patient-specific solutions, optimizing treatment strategies, and improving healthcare efficiency.</a:t>
            </a:r>
            <a:endParaRPr lang="en-US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8" name="Rectangle 110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Project Goal and Objectives</a:t>
            </a:r>
          </a:p>
        </p:txBody>
      </p: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827419"/>
            <a:ext cx="3845172" cy="32276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Goal: </a:t>
            </a:r>
            <a:r>
              <a:rPr lang="en-US" sz="1400" dirty="0">
                <a:solidFill>
                  <a:schemeClr val="tx2"/>
                </a:solidFill>
              </a:rPr>
              <a:t>Develop a reinforcement learning system capable of delivering personalized healthcare by optimizing treatment strategies dynamically.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Objectives:</a:t>
            </a:r>
          </a:p>
          <a:p>
            <a:pPr marL="742950" lvl="2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2"/>
                </a:solidFill>
              </a:rPr>
              <a:t>Identify patient-specific treatment needs based on real-time data.</a:t>
            </a:r>
          </a:p>
          <a:p>
            <a:pPr marL="742950" lvl="2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2"/>
                </a:solidFill>
              </a:rPr>
              <a:t>Optimize interventions such as medication, diagnostic testing, and lifestyle changes.</a:t>
            </a:r>
          </a:p>
          <a:p>
            <a:pPr marL="742950" lvl="2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2"/>
                </a:solidFill>
              </a:rPr>
              <a:t>Minimize healthcare costs while improving patient outcomes.</a:t>
            </a:r>
          </a:p>
          <a:p>
            <a:pPr marL="742950" lvl="2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2"/>
                </a:solidFill>
              </a:rPr>
              <a:t>Adapt dynamically to evolving patient conditions for long-term effectiveness.</a:t>
            </a:r>
          </a:p>
        </p:txBody>
      </p: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391CE53C-C083-76DD-29B8-6636DA0B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033" y="3266543"/>
            <a:ext cx="3716020" cy="23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6390"/>
            <a:ext cx="4616991" cy="118292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Dataset and Simulation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02832" y="2829330"/>
            <a:ext cx="4642809" cy="3344459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The dataset 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Patient demographics (e.g., age, gender)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Medical history (e.g., chronic conditions, past treatments)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Real-time vitals and diagnostic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Data preprocessing involved normalization and handling missing data. A custom OpenAI Gym environment simulates dynamic patient interactions, enabling the RL agent to learn optimal treatment strategies.</a:t>
            </a: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0655C01A-FC8F-0667-76EC-8DACCFD2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489" y="2424435"/>
            <a:ext cx="2661303" cy="2661303"/>
          </a:xfrm>
          <a:prstGeom prst="rect">
            <a:avLst/>
          </a:prstGeom>
        </p:spPr>
      </p:pic>
      <p:sp>
        <p:nvSpPr>
          <p:cNvPr id="3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Magnifying glass showing decling performance">
            <a:extLst>
              <a:ext uri="{FF2B5EF4-FFF2-40B4-BE49-F238E27FC236}">
                <a16:creationId xmlns:a16="http://schemas.microsoft.com/office/drawing/2014/main" id="{7AAD8375-4219-1237-9603-5576D83C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57" r="43920" b="-2"/>
          <a:stretch/>
        </p:blipFill>
        <p:spPr>
          <a:xfrm>
            <a:off x="-7145" y="3725"/>
            <a:ext cx="4384623" cy="685054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145" y="-6558"/>
            <a:ext cx="4691122" cy="6874766"/>
            <a:chOff x="-9149" y="3725"/>
            <a:chExt cx="6254832" cy="688720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632" y="488876"/>
            <a:ext cx="3733482" cy="1454051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15756"/>
            <a:ext cx="3733184" cy="3639289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Evaluation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Random Policy Average Reward: -502.78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Heuristic Policy Average Reward: -499.15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DQN Agent Average Reward: -500.01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PPO Agent Total Reward: Improved steadily over 100 episodes.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Key Observations: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Random and Heuristic Policies perform inconsistently.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DQN showed moderate performance but struggled in complex environments.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PPO achieved higher stability and reward.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Conclusion: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PPO outperforms other methods, demonstrating its adaptability to dynamic healthcare scenarios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89BF4-D449-39C9-577C-15B554F9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Personalized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F13C-484B-0768-C910-EA70229C8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421682"/>
            <a:ext cx="3733183" cy="3639289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The model provides actionable recommendations for patient-specific treatments: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Medication Adjustment: Low Adjustment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Diagnostic Testing: Moderate Adjustment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Lifestyle Changes: High Adjustment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tx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These recommendations demonstrate the model's ability to adapt dynamically to individual patient conditions, providing tailored healthcare solutions.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94CA1EEA-BD37-1E50-2F28-0193AB62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Challenges and Learnings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18530A-E696-BAA7-9F4D-625486688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21919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1" name="Content Placeholder 6">
            <a:extLst>
              <a:ext uri="{FF2B5EF4-FFF2-40B4-BE49-F238E27FC236}">
                <a16:creationId xmlns:a16="http://schemas.microsoft.com/office/drawing/2014/main" id="{66B8D91B-230D-B614-3C7E-7B2C172421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19BFB-8EA9-9697-A3C7-134077102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478810"/>
              </p:ext>
            </p:extLst>
          </p:nvPr>
        </p:nvGraphicFramePr>
        <p:xfrm>
          <a:off x="722538" y="2143386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478</Words>
  <Application>Microsoft Macintosh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Office Theme</vt:lpstr>
      <vt:lpstr>Personalized Healthcare Treatment Using Reinforcement Learning</vt:lpstr>
      <vt:lpstr>Overview of the Problem</vt:lpstr>
      <vt:lpstr>Project Goal and Objectives</vt:lpstr>
      <vt:lpstr>Dataset and Simulation</vt:lpstr>
      <vt:lpstr>Results and Insights</vt:lpstr>
      <vt:lpstr>Personalized Recommendations</vt:lpstr>
      <vt:lpstr>Challenges and Learnings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Badhan, Garima</cp:lastModifiedBy>
  <cp:revision>13</cp:revision>
  <dcterms:created xsi:type="dcterms:W3CDTF">2013-01-27T09:14:16Z</dcterms:created>
  <dcterms:modified xsi:type="dcterms:W3CDTF">2024-12-03T02:16:50Z</dcterms:modified>
  <cp:category/>
</cp:coreProperties>
</file>