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54E6-EEC0-4209-95EF-FD4D5809B48A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F513-6AD8-4733-A90A-A9BF8C27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2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54E6-EEC0-4209-95EF-FD4D5809B48A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F513-6AD8-4733-A90A-A9BF8C27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7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54E6-EEC0-4209-95EF-FD4D5809B48A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F513-6AD8-4733-A90A-A9BF8C27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3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54E6-EEC0-4209-95EF-FD4D5809B48A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F513-6AD8-4733-A90A-A9BF8C27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1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54E6-EEC0-4209-95EF-FD4D5809B48A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F513-6AD8-4733-A90A-A9BF8C27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54E6-EEC0-4209-95EF-FD4D5809B48A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F513-6AD8-4733-A90A-A9BF8C27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54E6-EEC0-4209-95EF-FD4D5809B48A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F513-6AD8-4733-A90A-A9BF8C27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54E6-EEC0-4209-95EF-FD4D5809B48A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F513-6AD8-4733-A90A-A9BF8C27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2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54E6-EEC0-4209-95EF-FD4D5809B48A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F513-6AD8-4733-A90A-A9BF8C27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5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54E6-EEC0-4209-95EF-FD4D5809B48A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F513-6AD8-4733-A90A-A9BF8C27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4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54E6-EEC0-4209-95EF-FD4D5809B48A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F513-6AD8-4733-A90A-A9BF8C27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6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454E6-EEC0-4209-95EF-FD4D5809B48A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7F513-6AD8-4733-A90A-A9BF8C27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1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0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99545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17167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68775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7324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34382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93" y="1825625"/>
            <a:ext cx="7220414" cy="4351338"/>
          </a:xfrm>
        </p:spPr>
      </p:pic>
    </p:spTree>
    <p:extLst>
      <p:ext uri="{BB962C8B-B14F-4D97-AF65-F5344CB8AC3E}">
        <p14:creationId xmlns:p14="http://schemas.microsoft.com/office/powerpoint/2010/main" val="396368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6087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Pragya Pradhan</dc:creator>
  <cp:lastModifiedBy>Pragya Pradhan</cp:lastModifiedBy>
  <cp:revision>6</cp:revision>
  <dcterms:created xsi:type="dcterms:W3CDTF">2019-01-08T09:13:31Z</dcterms:created>
  <dcterms:modified xsi:type="dcterms:W3CDTF">2019-01-12T14:41:26Z</dcterms:modified>
</cp:coreProperties>
</file>