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Montserrat" panose="020B0604020202020204" charset="0"/>
      <p:regular r:id="rId13"/>
      <p:bold r:id="rId14"/>
      <p:italic r:id="rId15"/>
      <p:boldItalic r:id="rId16"/>
    </p:embeddedFont>
    <p:embeddedFont>
      <p:font typeface="Oswald" panose="020B0604020202020204" charset="0"/>
      <p:regular r:id="rId17"/>
      <p:bold r:id="rId18"/>
    </p:embeddedFont>
    <p:embeddedFont>
      <p:font typeface="Playfair Display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6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8a88fcadf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8a88fcadf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8a88fcadf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b8a88fcadf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8a88fcadf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8a88fcadf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8a88fcadf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8a88fcadf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8a88fcad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8a88fcadf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8a88fcadf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8a88fcadf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8a88fcadf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8a88fcadf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8a88fcad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8a88fcad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8a88fcadf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8a88fcadf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4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op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AVENGERS</a:t>
            </a: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PPT ON MASK DETECTION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5" y="0"/>
            <a:ext cx="914081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about neural network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1050"/>
            <a:ext cx="9143999" cy="46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On-screen Show (16:9)</PresentationFormat>
  <Paragraphs>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Playfair Display</vt:lpstr>
      <vt:lpstr>Arial</vt:lpstr>
      <vt:lpstr>Montserrat</vt:lpstr>
      <vt:lpstr>Oswald</vt:lpstr>
      <vt:lpstr>Pop</vt:lpstr>
      <vt:lpstr>TEAM  AVENGERS</vt:lpstr>
      <vt:lpstr>PowerPoint Presentation</vt:lpstr>
      <vt:lpstr>PowerPoint Presentation</vt:lpstr>
      <vt:lpstr>PowerPoint Presentation</vt:lpstr>
      <vt:lpstr>Let’s learn about neural network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 AVENGERS</dc:title>
  <dc:creator>DELL</dc:creator>
  <cp:lastModifiedBy>919390783751</cp:lastModifiedBy>
  <cp:revision>1</cp:revision>
  <dcterms:modified xsi:type="dcterms:W3CDTF">2021-06-16T03:17:17Z</dcterms:modified>
</cp:coreProperties>
</file>