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20"/>
  </p:notesMasterIdLst>
  <p:sldIdLst>
    <p:sldId id="317" r:id="rId3"/>
    <p:sldId id="316" r:id="rId4"/>
    <p:sldId id="790" r:id="rId5"/>
    <p:sldId id="778" r:id="rId6"/>
    <p:sldId id="785" r:id="rId7"/>
    <p:sldId id="786" r:id="rId8"/>
    <p:sldId id="787" r:id="rId9"/>
    <p:sldId id="791" r:id="rId10"/>
    <p:sldId id="792" r:id="rId11"/>
    <p:sldId id="793" r:id="rId12"/>
    <p:sldId id="794" r:id="rId13"/>
    <p:sldId id="795" r:id="rId14"/>
    <p:sldId id="788" r:id="rId15"/>
    <p:sldId id="776" r:id="rId16"/>
    <p:sldId id="789" r:id="rId17"/>
    <p:sldId id="780" r:id="rId18"/>
    <p:sldId id="326"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046" autoAdjust="0"/>
  </p:normalViewPr>
  <p:slideViewPr>
    <p:cSldViewPr snapToGrid="0">
      <p:cViewPr varScale="1">
        <p:scale>
          <a:sx n="93" d="100"/>
          <a:sy n="93" d="100"/>
        </p:scale>
        <p:origin x="12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4D800-684B-4460-A913-78EA6413AFD0}" type="datetimeFigureOut">
              <a:rPr lang="en-IN" smtClean="0"/>
              <a:t>31-07-2021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D0EE7-6366-4AB3-A44B-075269E47E38}" type="slidenum">
              <a:rPr lang="en-IN" smtClean="0"/>
              <a:t>‹#›</a:t>
            </a:fld>
            <a:endParaRPr lang="en-IN"/>
          </a:p>
        </p:txBody>
      </p:sp>
    </p:spTree>
    <p:extLst>
      <p:ext uri="{BB962C8B-B14F-4D97-AF65-F5344CB8AC3E}">
        <p14:creationId xmlns:p14="http://schemas.microsoft.com/office/powerpoint/2010/main" val="212221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6BAC-9B9E-5A45-AFFC-DED3B3A7A0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84E1FB-3BDD-0A4D-A80E-F9573579B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5414BA-764C-E343-A0D6-3DA3CE805F19}"/>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5" name="Footer Placeholder 4">
            <a:extLst>
              <a:ext uri="{FF2B5EF4-FFF2-40B4-BE49-F238E27FC236}">
                <a16:creationId xmlns:a16="http://schemas.microsoft.com/office/drawing/2014/main" id="{4C6FA7C9-7064-B246-BE00-441736B03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662B7-3A44-594D-B06B-C77AFEA02295}"/>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189245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0DB4-DCFC-2843-BD03-810D98C9A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B126C9-C76A-0C4E-B70B-066222EC95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6FAA2-A67E-FE40-ADA7-BD12DC33E18A}"/>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5" name="Footer Placeholder 4">
            <a:extLst>
              <a:ext uri="{FF2B5EF4-FFF2-40B4-BE49-F238E27FC236}">
                <a16:creationId xmlns:a16="http://schemas.microsoft.com/office/drawing/2014/main" id="{40DF8D23-9340-1248-A0FD-B7CA8F0F8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D7CD6-CF4E-FE43-A2AB-54520D77377E}"/>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52507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DE51A-12C1-AA48-9A44-B7F539E7F0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C5ADB-4D4A-3A43-B907-5053CF3ED5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8106F-0036-EE40-ACAE-16E741DB72A2}"/>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5" name="Footer Placeholder 4">
            <a:extLst>
              <a:ext uri="{FF2B5EF4-FFF2-40B4-BE49-F238E27FC236}">
                <a16:creationId xmlns:a16="http://schemas.microsoft.com/office/drawing/2014/main" id="{8E62F793-AE40-314D-9A85-25BFDC133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A65F7-C17F-F145-9628-3E98A7F0AE68}"/>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1436731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lvl1pPr>
              <a:defRPr sz="3200" b="1"/>
            </a:lvl1pPr>
          </a:lstStyle>
          <a:p>
            <a:r>
              <a:rPr lang="en-US"/>
              <a:t>Click to edit Master title style</a:t>
            </a:r>
            <a:endParaRPr lang="en-US" dirty="0"/>
          </a:p>
        </p:txBody>
      </p:sp>
      <p:sp>
        <p:nvSpPr>
          <p:cNvPr id="6" name="Content Placeholder 5"/>
          <p:cNvSpPr>
            <a:spLocks noGrp="1"/>
          </p:cNvSpPr>
          <p:nvPr>
            <p:ph sz="quarter" idx="17"/>
          </p:nvPr>
        </p:nvSpPr>
        <p:spPr>
          <a:xfrm>
            <a:off x="444510" y="1143000"/>
            <a:ext cx="11305116" cy="5032375"/>
          </a:xfrm>
        </p:spPr>
        <p:txBody>
          <a:bodyPr/>
          <a:lstStyle>
            <a:lvl1pPr>
              <a:defRPr sz="2667"/>
            </a:lvl1pPr>
            <a:lvl2pPr>
              <a:defRPr sz="2400"/>
            </a:lvl2pPr>
            <a:lvl3pPr>
              <a:defRPr sz="24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9776444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p:cSld name="Title Slide">
    <p:spTree>
      <p:nvGrpSpPr>
        <p:cNvPr id="1" name=""/>
        <p:cNvGrpSpPr/>
        <p:nvPr/>
      </p:nvGrpSpPr>
      <p:grpSpPr>
        <a:xfrm>
          <a:off x="0" y="0"/>
          <a:ext cx="0" cy="0"/>
          <a:chOff x="0" y="0"/>
          <a:chExt cx="0" cy="0"/>
        </a:xfrm>
      </p:grpSpPr>
      <p:sp>
        <p:nvSpPr>
          <p:cNvPr id="12" name="Title 1"/>
          <p:cNvSpPr>
            <a:spLocks noGrp="1"/>
          </p:cNvSpPr>
          <p:nvPr>
            <p:ph type="ctrTitle" hasCustomPrompt="1"/>
          </p:nvPr>
        </p:nvSpPr>
        <p:spPr>
          <a:xfrm>
            <a:off x="2345038" y="2484243"/>
            <a:ext cx="8443915" cy="1044840"/>
          </a:xfrm>
        </p:spPr>
        <p:txBody>
          <a:bodyPr anchor="b" anchorCtr="0">
            <a:noAutofit/>
          </a:bodyPr>
          <a:lstStyle>
            <a:lvl1pPr algn="l">
              <a:defRPr sz="4267" b="1" i="0">
                <a:latin typeface="+mj-lt"/>
                <a:cs typeface="Arial"/>
              </a:defRPr>
            </a:lvl1pPr>
          </a:lstStyle>
          <a:p>
            <a:r>
              <a:rPr lang="en-US" dirty="0"/>
              <a:t>Click to edit </a:t>
            </a:r>
            <a:br>
              <a:rPr lang="en-US" dirty="0"/>
            </a:br>
            <a:r>
              <a:rPr lang="en-US" dirty="0"/>
              <a:t>Master title style</a:t>
            </a:r>
          </a:p>
        </p:txBody>
      </p:sp>
      <p:sp>
        <p:nvSpPr>
          <p:cNvPr id="13" name="Subtitle 2"/>
          <p:cNvSpPr>
            <a:spLocks noGrp="1"/>
          </p:cNvSpPr>
          <p:nvPr>
            <p:ph type="subTitle" idx="1"/>
          </p:nvPr>
        </p:nvSpPr>
        <p:spPr>
          <a:xfrm>
            <a:off x="2345048" y="3710872"/>
            <a:ext cx="8443913" cy="1599089"/>
          </a:xfrm>
        </p:spPr>
        <p:txBody>
          <a:bodyPr lIns="0" rIns="0" anchor="t" anchorCtr="0"/>
          <a:lstStyle>
            <a:lvl1pPr marL="0" indent="0" algn="l">
              <a:spcAft>
                <a:spcPts val="0"/>
              </a:spcAft>
              <a:buNone/>
              <a:defRPr sz="2667">
                <a:solidFill>
                  <a:schemeClr val="accent6"/>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9682434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ubtitle and Content">
    <p:spTree>
      <p:nvGrpSpPr>
        <p:cNvPr id="1" name=""/>
        <p:cNvGrpSpPr/>
        <p:nvPr/>
      </p:nvGrpSpPr>
      <p:grpSpPr>
        <a:xfrm>
          <a:off x="0" y="0"/>
          <a:ext cx="0" cy="0"/>
          <a:chOff x="0" y="0"/>
          <a:chExt cx="0" cy="0"/>
        </a:xfrm>
      </p:grpSpPr>
      <p:sp>
        <p:nvSpPr>
          <p:cNvPr id="6" name="Content Placeholder 5"/>
          <p:cNvSpPr>
            <a:spLocks noGrp="1"/>
          </p:cNvSpPr>
          <p:nvPr>
            <p:ph sz="quarter" idx="20"/>
          </p:nvPr>
        </p:nvSpPr>
        <p:spPr>
          <a:xfrm>
            <a:off x="450849" y="1567403"/>
            <a:ext cx="11298768" cy="4607972"/>
          </a:xfrm>
        </p:spPr>
        <p:txBody>
          <a:bodyPr/>
          <a:lstStyle>
            <a:lvl1pPr>
              <a:defRPr sz="2667"/>
            </a:lvl1pPr>
            <a:lvl2pPr>
              <a:defRPr sz="2400"/>
            </a:lvl2pPr>
            <a:lvl3pPr>
              <a:defRPr sz="2400"/>
            </a:lvl3pPr>
          </a:lstStyle>
          <a:p>
            <a:pPr lvl="0"/>
            <a:r>
              <a:rPr lang="en-US"/>
              <a:t>Click to edit Master text styles</a:t>
            </a:r>
          </a:p>
          <a:p>
            <a:pPr lvl="1"/>
            <a:r>
              <a:rPr lang="en-US"/>
              <a:t>Second level</a:t>
            </a:r>
          </a:p>
          <a:p>
            <a:pPr lvl="2"/>
            <a:r>
              <a:rPr lang="en-US"/>
              <a:t>Third level</a:t>
            </a:r>
          </a:p>
        </p:txBody>
      </p:sp>
      <p:sp>
        <p:nvSpPr>
          <p:cNvPr id="14" name="Text Placeholder 7"/>
          <p:cNvSpPr>
            <a:spLocks noGrp="1"/>
          </p:cNvSpPr>
          <p:nvPr>
            <p:ph type="body" sz="quarter" idx="15"/>
          </p:nvPr>
        </p:nvSpPr>
        <p:spPr>
          <a:xfrm>
            <a:off x="455975" y="846867"/>
            <a:ext cx="11298768" cy="609395"/>
          </a:xfrm>
        </p:spPr>
        <p:txBody>
          <a:bodyPr lIns="0" tIns="0" rIns="0" bIns="0" anchor="t" anchorCtr="0">
            <a:noAutofit/>
          </a:bodyPr>
          <a:lstStyle>
            <a:lvl1pPr marL="0" indent="0">
              <a:buNone/>
              <a:defRPr sz="2667" b="0" i="0">
                <a:solidFill>
                  <a:schemeClr val="accent5"/>
                </a:solidFill>
              </a:defRPr>
            </a:lvl1pPr>
          </a:lstStyle>
          <a:p>
            <a:pPr lvl="0"/>
            <a:r>
              <a:rPr lang="en-US"/>
              <a:t>Click to edit Master text styles</a:t>
            </a:r>
          </a:p>
        </p:txBody>
      </p:sp>
      <p:sp>
        <p:nvSpPr>
          <p:cNvPr id="2" name="Title 1"/>
          <p:cNvSpPr>
            <a:spLocks noGrp="1"/>
          </p:cNvSpPr>
          <p:nvPr>
            <p:ph type="title"/>
          </p:nvPr>
        </p:nvSpPr>
        <p:spPr/>
        <p:txBody>
          <a:bodyPr/>
          <a:lstStyle>
            <a:lvl1pPr>
              <a:defRPr sz="3200" b="1"/>
            </a:lvl1pPr>
          </a:lstStyle>
          <a:p>
            <a:r>
              <a:rPr lang="en-US"/>
              <a:t>Click to edit Master title style</a:t>
            </a:r>
            <a:endParaRPr lang="en-US" dirty="0"/>
          </a:p>
        </p:txBody>
      </p:sp>
    </p:spTree>
    <p:extLst>
      <p:ext uri="{BB962C8B-B14F-4D97-AF65-F5344CB8AC3E}">
        <p14:creationId xmlns:p14="http://schemas.microsoft.com/office/powerpoint/2010/main" val="264774520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200" b="1"/>
            </a:lvl1pPr>
          </a:lstStyle>
          <a:p>
            <a:r>
              <a:rPr lang="en-US"/>
              <a:t>Click to edit Master title style</a:t>
            </a:r>
            <a:endParaRPr lang="en-US" dirty="0"/>
          </a:p>
        </p:txBody>
      </p:sp>
    </p:spTree>
    <p:extLst>
      <p:ext uri="{BB962C8B-B14F-4D97-AF65-F5344CB8AC3E}">
        <p14:creationId xmlns:p14="http://schemas.microsoft.com/office/powerpoint/2010/main" val="166686063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With Subhea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200" b="1">
                <a:latin typeface="+mj-lt"/>
              </a:defRPr>
            </a:lvl1pPr>
          </a:lstStyle>
          <a:p>
            <a:r>
              <a:rPr lang="en-US"/>
              <a:t>Click to edit Master title style</a:t>
            </a:r>
            <a:endParaRPr lang="en-US" dirty="0"/>
          </a:p>
        </p:txBody>
      </p:sp>
      <p:sp>
        <p:nvSpPr>
          <p:cNvPr id="7" name="Text Placeholder 7"/>
          <p:cNvSpPr>
            <a:spLocks noGrp="1"/>
          </p:cNvSpPr>
          <p:nvPr>
            <p:ph type="body" sz="quarter" idx="15"/>
          </p:nvPr>
        </p:nvSpPr>
        <p:spPr>
          <a:xfrm>
            <a:off x="455975" y="850091"/>
            <a:ext cx="11298768" cy="549724"/>
          </a:xfrm>
        </p:spPr>
        <p:txBody>
          <a:bodyPr lIns="0" tIns="0" rIns="0" bIns="0" anchor="t" anchorCtr="0">
            <a:noAutofit/>
          </a:bodyPr>
          <a:lstStyle>
            <a:lvl1pPr marL="0" indent="0">
              <a:buNone/>
              <a:defRPr sz="2667" b="0" i="0">
                <a:solidFill>
                  <a:schemeClr val="accent5"/>
                </a:solidFill>
                <a:latin typeface="+mj-lt"/>
              </a:defRPr>
            </a:lvl1pPr>
          </a:lstStyle>
          <a:p>
            <a:pPr lvl="0"/>
            <a:r>
              <a:rPr lang="en-US"/>
              <a:t>Click to edit Master text styles</a:t>
            </a:r>
          </a:p>
        </p:txBody>
      </p:sp>
    </p:spTree>
    <p:extLst>
      <p:ext uri="{BB962C8B-B14F-4D97-AF65-F5344CB8AC3E}">
        <p14:creationId xmlns:p14="http://schemas.microsoft.com/office/powerpoint/2010/main" val="272623017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AEF6-6CB6-0F42-B608-ECF678417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D02F91-F75C-0145-B428-D1C71BE3D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6B57D-2620-E048-A769-F4D9AECB7982}"/>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5" name="Footer Placeholder 4">
            <a:extLst>
              <a:ext uri="{FF2B5EF4-FFF2-40B4-BE49-F238E27FC236}">
                <a16:creationId xmlns:a16="http://schemas.microsoft.com/office/drawing/2014/main" id="{6A5AB625-0C75-6647-AC3F-E6B327D99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6D70E-1E0A-F94E-A991-E0DF6DE74BAD}"/>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424714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09DF-F848-D44A-BC8F-2AD14CAC8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CC7FDB-6853-744E-9BD3-5B8C0C9FB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81541-E4E8-2D44-836A-DC9B567894BF}"/>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5" name="Footer Placeholder 4">
            <a:extLst>
              <a:ext uri="{FF2B5EF4-FFF2-40B4-BE49-F238E27FC236}">
                <a16:creationId xmlns:a16="http://schemas.microsoft.com/office/drawing/2014/main" id="{5CADC84F-97D0-B249-B648-C17154B22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96FC2-B8C3-0041-8694-F1A2A90627CC}"/>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28008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471F-327A-0046-A909-694A3DF9C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0D863-7DB6-7F43-B542-F95B07F61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AA8BDC-65B4-3347-AEC9-A92808F016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BF2B97-4F7E-EA4B-ABB9-2E7947F7ECAE}"/>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6" name="Footer Placeholder 5">
            <a:extLst>
              <a:ext uri="{FF2B5EF4-FFF2-40B4-BE49-F238E27FC236}">
                <a16:creationId xmlns:a16="http://schemas.microsoft.com/office/drawing/2014/main" id="{A436516D-D09D-BD45-9340-C563138C8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3039-B7E2-A042-BD73-52DF8ED9010D}"/>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388079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8CF9-3D23-F748-94F0-7801118CCD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8C88B-A4AD-004C-A5E0-DCF065D32E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94AEC-A906-EF4B-AF18-12751513A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7DF41-D126-FD40-A1EE-116EA1657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58F37-3C24-1240-8CDC-6710BBAD1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AFE81D-2A17-154E-B38F-A5F985D516D7}"/>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8" name="Footer Placeholder 7">
            <a:extLst>
              <a:ext uri="{FF2B5EF4-FFF2-40B4-BE49-F238E27FC236}">
                <a16:creationId xmlns:a16="http://schemas.microsoft.com/office/drawing/2014/main" id="{C420E7AF-D524-1A4D-B3F2-720CF7E17E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00D30-5C39-B045-A072-C1A745A48C21}"/>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3846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71DD-33E2-504C-865F-716522422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E9CC31-4CA8-A54B-8040-E45DEED2062D}"/>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4" name="Footer Placeholder 3">
            <a:extLst>
              <a:ext uri="{FF2B5EF4-FFF2-40B4-BE49-F238E27FC236}">
                <a16:creationId xmlns:a16="http://schemas.microsoft.com/office/drawing/2014/main" id="{FD088F3C-D01C-8746-94F6-0A295C42AD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2652F4-25B9-3A44-BEEA-C543AF65E9E7}"/>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80139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97882-01B6-3A4D-81DE-77CBAA97DF64}"/>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3" name="Footer Placeholder 2">
            <a:extLst>
              <a:ext uri="{FF2B5EF4-FFF2-40B4-BE49-F238E27FC236}">
                <a16:creationId xmlns:a16="http://schemas.microsoft.com/office/drawing/2014/main" id="{34751251-5A96-0B44-BCF2-DC5CF00A6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E5E2BB-3B7C-EB4C-946C-A5BB1C73AE87}"/>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79325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9F87-5E1A-BE45-8617-983A03FFA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B46C78-835A-1A40-8072-74AAC6146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2DE819-F84B-1346-8F55-010F25036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21A8E-4147-D040-8501-4C6FB5C17E0E}"/>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6" name="Footer Placeholder 5">
            <a:extLst>
              <a:ext uri="{FF2B5EF4-FFF2-40B4-BE49-F238E27FC236}">
                <a16:creationId xmlns:a16="http://schemas.microsoft.com/office/drawing/2014/main" id="{C1A79096-C3B8-4945-8E7A-202AB1290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3CFB3-70B0-0D4D-89AB-D573C699F229}"/>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383570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BB33-AD4A-2742-A69F-C3D3055C4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40F15-D36D-664C-8A81-83FCBEE10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697EBF-0D50-CC4C-AB3A-211F980A7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56E07-ADAC-5647-AEF3-C7903259D3E2}"/>
              </a:ext>
            </a:extLst>
          </p:cNvPr>
          <p:cNvSpPr>
            <a:spLocks noGrp="1"/>
          </p:cNvSpPr>
          <p:nvPr>
            <p:ph type="dt" sz="half" idx="10"/>
          </p:nvPr>
        </p:nvSpPr>
        <p:spPr/>
        <p:txBody>
          <a:bodyPr/>
          <a:lstStyle/>
          <a:p>
            <a:fld id="{6761E112-74D6-B747-BDEB-03319360742E}" type="datetimeFigureOut">
              <a:rPr lang="en-US" smtClean="0"/>
              <a:t>7/31/2021</a:t>
            </a:fld>
            <a:endParaRPr lang="en-US"/>
          </a:p>
        </p:txBody>
      </p:sp>
      <p:sp>
        <p:nvSpPr>
          <p:cNvPr id="6" name="Footer Placeholder 5">
            <a:extLst>
              <a:ext uri="{FF2B5EF4-FFF2-40B4-BE49-F238E27FC236}">
                <a16:creationId xmlns:a16="http://schemas.microsoft.com/office/drawing/2014/main" id="{D6273E15-16E4-A24E-8BA0-39ED0A07C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1D9E8-A572-CB46-A1AD-6E882EA68D0C}"/>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17688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C34D9-8A1D-1342-B32B-D09252A35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73363E-EEEC-0242-BB63-1130915449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6E3EF-CC95-204B-BE9E-C687D223B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1E112-74D6-B747-BDEB-03319360742E}" type="datetimeFigureOut">
              <a:rPr lang="en-US" smtClean="0"/>
              <a:t>7/31/2021</a:t>
            </a:fld>
            <a:endParaRPr lang="en-US"/>
          </a:p>
        </p:txBody>
      </p:sp>
      <p:sp>
        <p:nvSpPr>
          <p:cNvPr id="5" name="Footer Placeholder 4">
            <a:extLst>
              <a:ext uri="{FF2B5EF4-FFF2-40B4-BE49-F238E27FC236}">
                <a16:creationId xmlns:a16="http://schemas.microsoft.com/office/drawing/2014/main" id="{4393D92C-E7A5-D04A-8B2A-E95CDBED3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B51151-AA89-2A4A-A55B-BE1E197E9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B37FF-AE66-EA4F-A718-5F8569019D55}" type="slidenum">
              <a:rPr lang="en-US" smtClean="0"/>
              <a:t>‹#›</a:t>
            </a:fld>
            <a:endParaRPr lang="en-US"/>
          </a:p>
        </p:txBody>
      </p:sp>
    </p:spTree>
    <p:extLst>
      <p:ext uri="{BB962C8B-B14F-4D97-AF65-F5344CB8AC3E}">
        <p14:creationId xmlns:p14="http://schemas.microsoft.com/office/powerpoint/2010/main" val="262433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2234" y="1146619"/>
            <a:ext cx="11297393" cy="504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18288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Title Placeholder 1"/>
          <p:cNvSpPr>
            <a:spLocks noGrp="1"/>
          </p:cNvSpPr>
          <p:nvPr>
            <p:ph type="title"/>
          </p:nvPr>
        </p:nvSpPr>
        <p:spPr bwMode="auto">
          <a:xfrm>
            <a:off x="455675" y="341915"/>
            <a:ext cx="11293943" cy="49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p>
            <a:pPr lvl="0"/>
            <a:r>
              <a:rPr lang="en-US"/>
              <a:t>Click to edit Master title style</a:t>
            </a:r>
            <a:endParaRPr lang="en-US" dirty="0"/>
          </a:p>
        </p:txBody>
      </p:sp>
      <p:sp>
        <p:nvSpPr>
          <p:cNvPr id="2" name="TextBox 1"/>
          <p:cNvSpPr txBox="1"/>
          <p:nvPr/>
        </p:nvSpPr>
        <p:spPr>
          <a:xfrm>
            <a:off x="12937945" y="628777"/>
            <a:ext cx="1219200" cy="914400"/>
          </a:xfrm>
          <a:prstGeom prst="rect">
            <a:avLst/>
          </a:prstGeom>
          <a:noFill/>
        </p:spPr>
        <p:txBody>
          <a:bodyPr wrap="none" lIns="0" tIns="0" rIns="0" bIns="0" rtlCol="0">
            <a:noAutofit/>
          </a:bodyPr>
          <a:lstStyle/>
          <a:p>
            <a:pPr algn="l"/>
            <a:endParaRPr lang="en-US" sz="2400" dirty="0" err="1">
              <a:solidFill>
                <a:srgbClr val="000000"/>
              </a:solidFill>
            </a:endParaRPr>
          </a:p>
        </p:txBody>
      </p:sp>
    </p:spTree>
    <p:extLst>
      <p:ext uri="{BB962C8B-B14F-4D97-AF65-F5344CB8AC3E}">
        <p14:creationId xmlns:p14="http://schemas.microsoft.com/office/powerpoint/2010/main" val="740148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ransition spd="med">
    <p:fade/>
  </p:transition>
  <p:hf hdr="0" dt="0"/>
  <p:txStyles>
    <p:titleStyle>
      <a:lvl1pPr algn="l" rtl="0" eaLnBrk="1" fontAlgn="base" hangingPunct="1">
        <a:lnSpc>
          <a:spcPct val="90000"/>
        </a:lnSpc>
        <a:spcBef>
          <a:spcPct val="0"/>
        </a:spcBef>
        <a:spcAft>
          <a:spcPct val="0"/>
        </a:spcAft>
        <a:defRPr sz="3733"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4267">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4267">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4267">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4267">
          <a:solidFill>
            <a:schemeClr val="bg2"/>
          </a:solidFill>
          <a:latin typeface="Arial" charset="0"/>
          <a:ea typeface="ヒラギノ角ゴ Pro W3" charset="0"/>
          <a:cs typeface="ヒラギノ角ゴ Pro W3" charset="0"/>
        </a:defRPr>
      </a:lvl5pPr>
      <a:lvl6pPr marL="609585" algn="l" rtl="0" eaLnBrk="1" fontAlgn="base" hangingPunct="1">
        <a:spcBef>
          <a:spcPct val="0"/>
        </a:spcBef>
        <a:spcAft>
          <a:spcPct val="0"/>
        </a:spcAft>
        <a:defRPr sz="4267">
          <a:solidFill>
            <a:srgbClr val="3D3D3D"/>
          </a:solidFill>
          <a:latin typeface="Arial" charset="0"/>
          <a:ea typeface="ヒラギノ角ゴ Pro W3" charset="0"/>
        </a:defRPr>
      </a:lvl6pPr>
      <a:lvl7pPr marL="1219170" algn="l" rtl="0" eaLnBrk="1" fontAlgn="base" hangingPunct="1">
        <a:spcBef>
          <a:spcPct val="0"/>
        </a:spcBef>
        <a:spcAft>
          <a:spcPct val="0"/>
        </a:spcAft>
        <a:defRPr sz="4267">
          <a:solidFill>
            <a:srgbClr val="3D3D3D"/>
          </a:solidFill>
          <a:latin typeface="Arial" charset="0"/>
          <a:ea typeface="ヒラギノ角ゴ Pro W3" charset="0"/>
        </a:defRPr>
      </a:lvl7pPr>
      <a:lvl8pPr marL="1828754" algn="l" rtl="0" eaLnBrk="1" fontAlgn="base" hangingPunct="1">
        <a:spcBef>
          <a:spcPct val="0"/>
        </a:spcBef>
        <a:spcAft>
          <a:spcPct val="0"/>
        </a:spcAft>
        <a:defRPr sz="4267">
          <a:solidFill>
            <a:srgbClr val="3D3D3D"/>
          </a:solidFill>
          <a:latin typeface="Arial" charset="0"/>
          <a:ea typeface="ヒラギノ角ゴ Pro W3" charset="0"/>
        </a:defRPr>
      </a:lvl8pPr>
      <a:lvl9pPr marL="2438339" algn="l" rtl="0" eaLnBrk="1" fontAlgn="base" hangingPunct="1">
        <a:spcBef>
          <a:spcPct val="0"/>
        </a:spcBef>
        <a:spcAft>
          <a:spcPct val="0"/>
        </a:spcAft>
        <a:defRPr sz="4267">
          <a:solidFill>
            <a:srgbClr val="3D3D3D"/>
          </a:solidFill>
          <a:latin typeface="Arial" charset="0"/>
          <a:ea typeface="ヒラギノ角ゴ Pro W3" charset="0"/>
        </a:defRPr>
      </a:lvl9pPr>
    </p:titleStyle>
    <p:bodyStyle>
      <a:lvl1pPr marL="426709" indent="-426709" algn="l" rtl="0" eaLnBrk="1" fontAlgn="base" hangingPunct="1">
        <a:spcBef>
          <a:spcPct val="0"/>
        </a:spcBef>
        <a:spcAft>
          <a:spcPts val="1067"/>
        </a:spcAft>
        <a:buClr>
          <a:schemeClr val="accent2"/>
        </a:buClr>
        <a:buSzPct val="120000"/>
        <a:buFont typeface="Arial" charset="0"/>
        <a:buChar char="•"/>
        <a:defRPr sz="3200" kern="1200">
          <a:solidFill>
            <a:schemeClr val="tx1"/>
          </a:solidFill>
          <a:latin typeface="+mj-lt"/>
          <a:ea typeface="Eurostile" pitchFamily="34" charset="0"/>
          <a:cs typeface="Arial"/>
        </a:defRPr>
      </a:lvl1pPr>
      <a:lvl2pPr marL="853419" indent="-426709" algn="l" rtl="0" eaLnBrk="1" fontAlgn="base" hangingPunct="1">
        <a:spcBef>
          <a:spcPct val="0"/>
        </a:spcBef>
        <a:spcAft>
          <a:spcPts val="1067"/>
        </a:spcAft>
        <a:buClr>
          <a:schemeClr val="accent1"/>
        </a:buClr>
        <a:buSzPct val="120000"/>
        <a:buFont typeface="Arial"/>
        <a:buChar char="•"/>
        <a:defRPr sz="2933" kern="1200">
          <a:solidFill>
            <a:schemeClr val="tx1"/>
          </a:solidFill>
          <a:latin typeface="+mj-lt"/>
          <a:ea typeface="Eurostile" pitchFamily="34" charset="0"/>
          <a:cs typeface="Arial"/>
        </a:defRPr>
      </a:lvl2pPr>
      <a:lvl3pPr marL="1280128" indent="-426709" algn="l" rtl="0" eaLnBrk="1" fontAlgn="base" hangingPunct="1">
        <a:spcBef>
          <a:spcPct val="0"/>
        </a:spcBef>
        <a:spcAft>
          <a:spcPts val="1067"/>
        </a:spcAft>
        <a:buClr>
          <a:schemeClr val="accent3"/>
        </a:buClr>
        <a:buSzPct val="120000"/>
        <a:buFont typeface="Arial"/>
        <a:buChar char="•"/>
        <a:defRPr sz="2667" kern="1200">
          <a:solidFill>
            <a:schemeClr val="tx1"/>
          </a:solidFill>
          <a:latin typeface="+mj-lt"/>
          <a:ea typeface="Eurostile" pitchFamily="34" charset="0"/>
          <a:cs typeface="Arial"/>
        </a:defRPr>
      </a:lvl3pPr>
      <a:lvl4pPr marL="2133547" indent="-304792" algn="l" rtl="0" eaLnBrk="1" fontAlgn="base" hangingPunct="1">
        <a:spcBef>
          <a:spcPct val="20000"/>
        </a:spcBef>
        <a:spcAft>
          <a:spcPct val="0"/>
        </a:spcAft>
        <a:buClr>
          <a:srgbClr val="669900"/>
        </a:buClr>
        <a:buFont typeface="Arial" charset="0"/>
        <a:buChar char="•"/>
        <a:defRPr sz="2133" kern="1200">
          <a:solidFill>
            <a:srgbClr val="3D3D3D"/>
          </a:solidFill>
          <a:latin typeface="+mn-lt"/>
          <a:ea typeface="ヒラギノ角ゴ Pro W3" charset="0"/>
          <a:cs typeface="+mn-cs"/>
        </a:defRPr>
      </a:lvl4pPr>
      <a:lvl5pPr marL="2743131" indent="-304792" algn="l" rtl="0" eaLnBrk="1" fontAlgn="base" hangingPunct="1">
        <a:spcBef>
          <a:spcPct val="20000"/>
        </a:spcBef>
        <a:spcAft>
          <a:spcPct val="0"/>
        </a:spcAft>
        <a:buClr>
          <a:srgbClr val="669900"/>
        </a:buClr>
        <a:buFont typeface="Arial" charset="0"/>
        <a:buChar char="•"/>
        <a:defRPr sz="1867" kern="1200">
          <a:solidFill>
            <a:srgbClr val="3D3D3D"/>
          </a:solidFill>
          <a:latin typeface="+mn-lt"/>
          <a:ea typeface="ヒラギノ角ゴ Pro W3" charset="0"/>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8396" y="2394050"/>
            <a:ext cx="9129204" cy="1470025"/>
          </a:xfrm>
        </p:spPr>
        <p:txBody>
          <a:bodyPr>
            <a:normAutofit/>
          </a:bodyPr>
          <a:lstStyle/>
          <a:p>
            <a:r>
              <a:rPr lang="en-US" sz="6000" dirty="0" err="1">
                <a:solidFill>
                  <a:schemeClr val="accent1"/>
                </a:solidFill>
              </a:rPr>
              <a:t>UDS</a:t>
            </a:r>
            <a:r>
              <a:rPr lang="en-US" sz="6000" dirty="0" err="1"/>
              <a:t>can</a:t>
            </a:r>
            <a:br>
              <a:rPr lang="en-US" dirty="0"/>
            </a:br>
            <a:r>
              <a:rPr lang="en-US" sz="2667" dirty="0">
                <a:solidFill>
                  <a:srgbClr val="0070C0"/>
                </a:solidFill>
              </a:rPr>
              <a:t>U</a:t>
            </a:r>
            <a:r>
              <a:rPr lang="en-US" sz="2667" dirty="0">
                <a:solidFill>
                  <a:schemeClr val="tx1">
                    <a:lumMod val="75000"/>
                    <a:lumOff val="25000"/>
                  </a:schemeClr>
                </a:solidFill>
              </a:rPr>
              <a:t>nstructured </a:t>
            </a:r>
            <a:r>
              <a:rPr lang="en-US" sz="2667" dirty="0">
                <a:solidFill>
                  <a:srgbClr val="0070C0"/>
                </a:solidFill>
              </a:rPr>
              <a:t>D</a:t>
            </a:r>
            <a:r>
              <a:rPr lang="en-US" sz="2667" dirty="0">
                <a:solidFill>
                  <a:schemeClr val="tx1">
                    <a:lumMod val="75000"/>
                    <a:lumOff val="25000"/>
                  </a:schemeClr>
                </a:solidFill>
              </a:rPr>
              <a:t>ata </a:t>
            </a:r>
            <a:r>
              <a:rPr lang="en-US" sz="2667" dirty="0">
                <a:solidFill>
                  <a:srgbClr val="0070C0"/>
                </a:solidFill>
              </a:rPr>
              <a:t>S</a:t>
            </a:r>
            <a:r>
              <a:rPr lang="en-US" sz="2667" dirty="0">
                <a:solidFill>
                  <a:schemeClr val="tx1">
                    <a:lumMod val="75000"/>
                    <a:lumOff val="25000"/>
                  </a:schemeClr>
                </a:solidFill>
              </a:rPr>
              <a:t>can</a:t>
            </a:r>
            <a:br>
              <a:rPr lang="en-US" sz="2667" dirty="0">
                <a:solidFill>
                  <a:schemeClr val="tx1">
                    <a:lumMod val="75000"/>
                    <a:lumOff val="25000"/>
                  </a:schemeClr>
                </a:solidFill>
              </a:rPr>
            </a:br>
            <a:r>
              <a:rPr lang="en-IN" sz="1200" dirty="0" err="1">
                <a:solidFill>
                  <a:srgbClr val="0070C0"/>
                </a:solidFill>
              </a:rPr>
              <a:t>UDS</a:t>
            </a:r>
            <a:r>
              <a:rPr lang="en-IN" sz="1200" b="0" dirty="0" err="1">
                <a:solidFill>
                  <a:schemeClr val="tx1">
                    <a:lumMod val="75000"/>
                    <a:lumOff val="25000"/>
                  </a:schemeClr>
                </a:solidFill>
              </a:rPr>
              <a:t>can</a:t>
            </a:r>
            <a:r>
              <a:rPr lang="en-IN" sz="1200" b="0" dirty="0">
                <a:solidFill>
                  <a:schemeClr val="tx1">
                    <a:lumMod val="75000"/>
                    <a:lumOff val="25000"/>
                  </a:schemeClr>
                </a:solidFill>
              </a:rPr>
              <a:t> is an OCR System to convert Images, Streams and PDF to printed text..</a:t>
            </a:r>
            <a:endParaRPr lang="ru-RU" dirty="0">
              <a:solidFill>
                <a:schemeClr val="accent2"/>
              </a:solidFill>
            </a:endParaRPr>
          </a:p>
        </p:txBody>
      </p:sp>
      <p:sp>
        <p:nvSpPr>
          <p:cNvPr id="3" name="Title 1">
            <a:extLst>
              <a:ext uri="{FF2B5EF4-FFF2-40B4-BE49-F238E27FC236}">
                <a16:creationId xmlns:a16="http://schemas.microsoft.com/office/drawing/2014/main" id="{B46667B0-4CB3-479D-9036-2A983AB18AC9}"/>
              </a:ext>
            </a:extLst>
          </p:cNvPr>
          <p:cNvSpPr txBox="1">
            <a:spLocks/>
          </p:cNvSpPr>
          <p:nvPr/>
        </p:nvSpPr>
        <p:spPr bwMode="auto">
          <a:xfrm>
            <a:off x="914400" y="4581128"/>
            <a:ext cx="6813781" cy="48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60960" rIns="0" bIns="60960" numCol="1" anchor="b" anchorCtr="0" compatLnSpc="1">
            <a:prstTxWarp prst="textNoShape">
              <a:avLst/>
            </a:prstTxWarp>
            <a:normAutofit/>
          </a:bodyPr>
          <a:lstStyle>
            <a:lvl1pPr algn="l" rtl="0" eaLnBrk="1" fontAlgn="base" hangingPunct="1">
              <a:lnSpc>
                <a:spcPct val="90000"/>
              </a:lnSpc>
              <a:spcBef>
                <a:spcPct val="0"/>
              </a:spcBef>
              <a:spcAft>
                <a:spcPct val="0"/>
              </a:spcAft>
              <a:defRPr sz="3200" b="1" i="0" kern="1200">
                <a:solidFill>
                  <a:schemeClr val="tx1"/>
                </a:solidFill>
                <a:latin typeface="+mj-lt"/>
                <a:ea typeface="Eurostile" pitchFamily="34" charset="0"/>
                <a:cs typeface="Arial"/>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defTabSz="1219170"/>
            <a:endParaRPr lang="ru-RU" sz="1200" dirty="0">
              <a:solidFill>
                <a:srgbClr val="002060"/>
              </a:solidFill>
              <a:latin typeface="Arial"/>
            </a:endParaRPr>
          </a:p>
        </p:txBody>
      </p:sp>
      <p:sp>
        <p:nvSpPr>
          <p:cNvPr id="5" name="Subtitle 2">
            <a:extLst>
              <a:ext uri="{FF2B5EF4-FFF2-40B4-BE49-F238E27FC236}">
                <a16:creationId xmlns:a16="http://schemas.microsoft.com/office/drawing/2014/main" id="{4C8732FF-E512-41F1-9D79-AC3903EB6BA7}"/>
              </a:ext>
            </a:extLst>
          </p:cNvPr>
          <p:cNvSpPr txBox="1">
            <a:spLocks/>
          </p:cNvSpPr>
          <p:nvPr/>
        </p:nvSpPr>
        <p:spPr bwMode="auto">
          <a:xfrm>
            <a:off x="2148396" y="4108672"/>
            <a:ext cx="6840227" cy="121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marL="0" indent="0" algn="l" rtl="0" eaLnBrk="1" fontAlgn="base" hangingPunct="1">
              <a:spcBef>
                <a:spcPct val="0"/>
              </a:spcBef>
              <a:spcAft>
                <a:spcPts val="0"/>
              </a:spcAft>
              <a:buClr>
                <a:schemeClr val="accent2"/>
              </a:buClr>
              <a:buSzPct val="120000"/>
              <a:buFont typeface="Arial" charset="0"/>
              <a:buNone/>
              <a:defRPr sz="2000" kern="1200">
                <a:solidFill>
                  <a:schemeClr val="accent6"/>
                </a:solidFill>
                <a:latin typeface="+mj-lt"/>
                <a:ea typeface="Eurostile" pitchFamily="34" charset="0"/>
                <a:cs typeface="Arial"/>
              </a:defRPr>
            </a:lvl1pPr>
            <a:lvl2pPr marL="457200" indent="0" algn="ctr" rtl="0" eaLnBrk="1" fontAlgn="base" hangingPunct="1">
              <a:spcBef>
                <a:spcPct val="0"/>
              </a:spcBef>
              <a:spcAft>
                <a:spcPts val="800"/>
              </a:spcAft>
              <a:buClr>
                <a:schemeClr val="accent1"/>
              </a:buClr>
              <a:buSzPct val="120000"/>
              <a:buFont typeface="Arial"/>
              <a:buNone/>
              <a:defRPr sz="2200" kern="1200">
                <a:solidFill>
                  <a:schemeClr val="tx1">
                    <a:tint val="75000"/>
                  </a:schemeClr>
                </a:solidFill>
                <a:latin typeface="+mj-lt"/>
                <a:ea typeface="Eurostile" pitchFamily="34" charset="0"/>
                <a:cs typeface="Arial"/>
              </a:defRPr>
            </a:lvl2pPr>
            <a:lvl3pPr marL="914400" indent="0" algn="ctr" rtl="0" eaLnBrk="1" fontAlgn="base" hangingPunct="1">
              <a:spcBef>
                <a:spcPct val="0"/>
              </a:spcBef>
              <a:spcAft>
                <a:spcPts val="800"/>
              </a:spcAft>
              <a:buClr>
                <a:schemeClr val="accent3"/>
              </a:buClr>
              <a:buSzPct val="120000"/>
              <a:buFont typeface="Arial"/>
              <a:buNone/>
              <a:defRPr sz="2000" kern="1200">
                <a:solidFill>
                  <a:schemeClr val="tx1">
                    <a:tint val="75000"/>
                  </a:schemeClr>
                </a:solidFill>
                <a:latin typeface="+mj-lt"/>
                <a:ea typeface="Eurostile" pitchFamily="34" charset="0"/>
                <a:cs typeface="Arial"/>
              </a:defRPr>
            </a:lvl3pPr>
            <a:lvl4pPr marL="1371600" indent="0" algn="ctr" rtl="0" eaLnBrk="1" fontAlgn="base" hangingPunct="1">
              <a:spcBef>
                <a:spcPct val="20000"/>
              </a:spcBef>
              <a:spcAft>
                <a:spcPct val="0"/>
              </a:spcAft>
              <a:buClr>
                <a:srgbClr val="669900"/>
              </a:buClr>
              <a:buFont typeface="Arial" charset="0"/>
              <a:buNone/>
              <a:defRPr sz="1600" kern="1200">
                <a:solidFill>
                  <a:schemeClr val="tx1">
                    <a:tint val="75000"/>
                  </a:schemeClr>
                </a:solidFill>
                <a:latin typeface="+mn-lt"/>
                <a:ea typeface="ヒラギノ角ゴ Pro W3" charset="0"/>
                <a:cs typeface="+mn-cs"/>
              </a:defRPr>
            </a:lvl4pPr>
            <a:lvl5pPr marL="1828800" indent="0" algn="ctr" rtl="0" eaLnBrk="1" fontAlgn="base" hangingPunct="1">
              <a:spcBef>
                <a:spcPct val="20000"/>
              </a:spcBef>
              <a:spcAft>
                <a:spcPct val="0"/>
              </a:spcAft>
              <a:buClr>
                <a:srgbClr val="669900"/>
              </a:buClr>
              <a:buFont typeface="Arial" charset="0"/>
              <a:buNone/>
              <a:defRPr sz="1400" kern="1200">
                <a:solidFill>
                  <a:schemeClr val="tx1">
                    <a:tint val="75000"/>
                  </a:schemeClr>
                </a:solidFill>
                <a:latin typeface="+mn-lt"/>
                <a:ea typeface="ヒラギノ角ゴ Pro W3"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a:t>Presented by </a:t>
            </a:r>
          </a:p>
          <a:p>
            <a:r>
              <a:rPr lang="en-US" sz="1600" dirty="0">
                <a:solidFill>
                  <a:schemeClr val="tx1"/>
                </a:solidFill>
              </a:rPr>
              <a:t>Prahalad Vijaykumar</a:t>
            </a:r>
          </a:p>
        </p:txBody>
      </p:sp>
      <p:cxnSp>
        <p:nvCxnSpPr>
          <p:cNvPr id="6" name="Straight Connector 5">
            <a:extLst>
              <a:ext uri="{FF2B5EF4-FFF2-40B4-BE49-F238E27FC236}">
                <a16:creationId xmlns:a16="http://schemas.microsoft.com/office/drawing/2014/main" id="{A0F1E984-D3C4-478D-A518-76407A635F1F}"/>
              </a:ext>
            </a:extLst>
          </p:cNvPr>
          <p:cNvCxnSpPr>
            <a:cxnSpLocks/>
          </p:cNvCxnSpPr>
          <p:nvPr/>
        </p:nvCxnSpPr>
        <p:spPr>
          <a:xfrm>
            <a:off x="2148396" y="3986373"/>
            <a:ext cx="5475029" cy="0"/>
          </a:xfrm>
          <a:prstGeom prst="line">
            <a:avLst/>
          </a:prstGeom>
          <a:ln>
            <a:headEnd type="none"/>
            <a:tailEnd type="none"/>
          </a:ln>
        </p:spPr>
        <p:style>
          <a:lnRef idx="3">
            <a:schemeClr val="dk1"/>
          </a:lnRef>
          <a:fillRef idx="0">
            <a:schemeClr val="dk1"/>
          </a:fillRef>
          <a:effectRef idx="2">
            <a:schemeClr val="dk1"/>
          </a:effectRef>
          <a:fontRef idx="minor">
            <a:schemeClr val="tx1"/>
          </a:fontRef>
        </p:style>
      </p:cxnSp>
      <p:pic>
        <p:nvPicPr>
          <p:cNvPr id="1026" name="Picture 2" descr="IIT Goa - Wikipedia">
            <a:extLst>
              <a:ext uri="{FF2B5EF4-FFF2-40B4-BE49-F238E27FC236}">
                <a16:creationId xmlns:a16="http://schemas.microsoft.com/office/drawing/2014/main" id="{70018352-CC1A-4FAA-966B-9D5FEC868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396" y="361702"/>
            <a:ext cx="1856109" cy="19100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canner Text Icon 459389">
            <a:extLst>
              <a:ext uri="{FF2B5EF4-FFF2-40B4-BE49-F238E27FC236}">
                <a16:creationId xmlns:a16="http://schemas.microsoft.com/office/drawing/2014/main" id="{CD3ABA52-B4B5-4652-8790-431535831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780" y="2271752"/>
            <a:ext cx="1091457" cy="109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77964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10</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Model Diagram</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 diagram&#10;&#10;Description automatically generated">
            <a:extLst>
              <a:ext uri="{FF2B5EF4-FFF2-40B4-BE49-F238E27FC236}">
                <a16:creationId xmlns:a16="http://schemas.microsoft.com/office/drawing/2014/main" id="{57B208E6-CBB0-4A62-A690-CC813BC4F8BE}"/>
              </a:ext>
            </a:extLst>
          </p:cNvPr>
          <p:cNvPicPr>
            <a:picLocks noChangeAspect="1"/>
          </p:cNvPicPr>
          <p:nvPr/>
        </p:nvPicPr>
        <p:blipFill>
          <a:blip r:embed="rId3"/>
          <a:stretch>
            <a:fillRect/>
          </a:stretch>
        </p:blipFill>
        <p:spPr>
          <a:xfrm>
            <a:off x="0" y="1649764"/>
            <a:ext cx="12192000" cy="3558471"/>
          </a:xfrm>
          <a:prstGeom prst="rect">
            <a:avLst/>
          </a:prstGeom>
        </p:spPr>
      </p:pic>
    </p:spTree>
    <p:extLst>
      <p:ext uri="{BB962C8B-B14F-4D97-AF65-F5344CB8AC3E}">
        <p14:creationId xmlns:p14="http://schemas.microsoft.com/office/powerpoint/2010/main" val="305781476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11</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Core Responsibilities</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01A5A046-B4C7-4E73-A762-68B47D302E45}"/>
              </a:ext>
            </a:extLst>
          </p:cNvPr>
          <p:cNvPicPr>
            <a:picLocks noChangeAspect="1"/>
          </p:cNvPicPr>
          <p:nvPr/>
        </p:nvPicPr>
        <p:blipFill>
          <a:blip r:embed="rId3"/>
          <a:stretch>
            <a:fillRect/>
          </a:stretch>
        </p:blipFill>
        <p:spPr>
          <a:xfrm>
            <a:off x="0" y="1837609"/>
            <a:ext cx="12192000" cy="3182781"/>
          </a:xfrm>
          <a:prstGeom prst="rect">
            <a:avLst/>
          </a:prstGeom>
        </p:spPr>
      </p:pic>
    </p:spTree>
    <p:extLst>
      <p:ext uri="{BB962C8B-B14F-4D97-AF65-F5344CB8AC3E}">
        <p14:creationId xmlns:p14="http://schemas.microsoft.com/office/powerpoint/2010/main" val="32056433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12</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Core Framework</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023867FF-A0C3-4173-AEF7-B85E4CD514F0}"/>
              </a:ext>
            </a:extLst>
          </p:cNvPr>
          <p:cNvPicPr>
            <a:picLocks noChangeAspect="1"/>
          </p:cNvPicPr>
          <p:nvPr/>
        </p:nvPicPr>
        <p:blipFill>
          <a:blip r:embed="rId3"/>
          <a:stretch>
            <a:fillRect/>
          </a:stretch>
        </p:blipFill>
        <p:spPr>
          <a:xfrm>
            <a:off x="0" y="1727790"/>
            <a:ext cx="12192000" cy="3402419"/>
          </a:xfrm>
          <a:prstGeom prst="rect">
            <a:avLst/>
          </a:prstGeom>
        </p:spPr>
      </p:pic>
    </p:spTree>
    <p:extLst>
      <p:ext uri="{BB962C8B-B14F-4D97-AF65-F5344CB8AC3E}">
        <p14:creationId xmlns:p14="http://schemas.microsoft.com/office/powerpoint/2010/main" val="312997876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747490" cy="5351853"/>
          </a:xfrm>
        </p:spPr>
        <p:txBody>
          <a:bodyPr>
            <a:normAutofit/>
          </a:bodyPr>
          <a:lstStyle/>
          <a:p>
            <a:pPr>
              <a:spcBef>
                <a:spcPts val="1200"/>
              </a:spcBef>
            </a:pPr>
            <a:r>
              <a:rPr lang="en-IN" sz="2800" dirty="0"/>
              <a:t>TODO</a:t>
            </a:r>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13</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Features</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57849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14</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Technologies Used</a:t>
            </a:r>
          </a:p>
        </p:txBody>
      </p:sp>
      <p:pic>
        <p:nvPicPr>
          <p:cNvPr id="9" name="Picture 4" descr="CT scan Icon 3924397">
            <a:extLst>
              <a:ext uri="{FF2B5EF4-FFF2-40B4-BE49-F238E27FC236}">
                <a16:creationId xmlns:a16="http://schemas.microsoft.com/office/drawing/2014/main" id="{AA6DDF74-C91D-4408-AA3A-AD1558E83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762" y="-287247"/>
            <a:ext cx="1110770" cy="11107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C7271FC8-E431-4316-807E-E36B9BD29727}"/>
              </a:ext>
            </a:extLst>
          </p:cNvPr>
          <p:cNvGraphicFramePr>
            <a:graphicFrameLocks noGrp="1"/>
          </p:cNvGraphicFramePr>
          <p:nvPr>
            <p:extLst>
              <p:ext uri="{D42A27DB-BD31-4B8C-83A1-F6EECF244321}">
                <p14:modId xmlns:p14="http://schemas.microsoft.com/office/powerpoint/2010/main" val="1106328921"/>
              </p:ext>
            </p:extLst>
          </p:nvPr>
        </p:nvGraphicFramePr>
        <p:xfrm>
          <a:off x="184936" y="817880"/>
          <a:ext cx="11914596" cy="2225040"/>
        </p:xfrm>
        <a:graphic>
          <a:graphicData uri="http://schemas.openxmlformats.org/drawingml/2006/table">
            <a:tbl>
              <a:tblPr firstRow="1" bandRow="1">
                <a:tableStyleId>{073A0DAA-6AF3-43AB-8588-CEC1D06C72B9}</a:tableStyleId>
              </a:tblPr>
              <a:tblGrid>
                <a:gridCol w="1273996">
                  <a:extLst>
                    <a:ext uri="{9D8B030D-6E8A-4147-A177-3AD203B41FA5}">
                      <a16:colId xmlns:a16="http://schemas.microsoft.com/office/drawing/2014/main" val="3670712217"/>
                    </a:ext>
                  </a:extLst>
                </a:gridCol>
                <a:gridCol w="4448710">
                  <a:extLst>
                    <a:ext uri="{9D8B030D-6E8A-4147-A177-3AD203B41FA5}">
                      <a16:colId xmlns:a16="http://schemas.microsoft.com/office/drawing/2014/main" val="440539154"/>
                    </a:ext>
                  </a:extLst>
                </a:gridCol>
                <a:gridCol w="2804845">
                  <a:extLst>
                    <a:ext uri="{9D8B030D-6E8A-4147-A177-3AD203B41FA5}">
                      <a16:colId xmlns:a16="http://schemas.microsoft.com/office/drawing/2014/main" val="4038058921"/>
                    </a:ext>
                  </a:extLst>
                </a:gridCol>
                <a:gridCol w="3387045">
                  <a:extLst>
                    <a:ext uri="{9D8B030D-6E8A-4147-A177-3AD203B41FA5}">
                      <a16:colId xmlns:a16="http://schemas.microsoft.com/office/drawing/2014/main" val="2183937911"/>
                    </a:ext>
                  </a:extLst>
                </a:gridCol>
              </a:tblGrid>
              <a:tr h="370840">
                <a:tc>
                  <a:txBody>
                    <a:bodyPr/>
                    <a:lstStyle/>
                    <a:p>
                      <a:r>
                        <a:rPr lang="en-IN" dirty="0"/>
                        <a:t>Technology</a:t>
                      </a:r>
                    </a:p>
                  </a:txBody>
                  <a:tcPr/>
                </a:tc>
                <a:tc>
                  <a:txBody>
                    <a:bodyPr/>
                    <a:lstStyle/>
                    <a:p>
                      <a:r>
                        <a:rPr lang="en-IN" dirty="0"/>
                        <a:t>Technology Overview</a:t>
                      </a:r>
                    </a:p>
                  </a:txBody>
                  <a:tcPr/>
                </a:tc>
                <a:tc>
                  <a:txBody>
                    <a:bodyPr/>
                    <a:lstStyle/>
                    <a:p>
                      <a:r>
                        <a:rPr lang="en-IN" dirty="0"/>
                        <a:t>Alternative Considered</a:t>
                      </a:r>
                    </a:p>
                  </a:txBody>
                  <a:tcPr/>
                </a:tc>
                <a:tc>
                  <a:txBody>
                    <a:bodyPr/>
                    <a:lstStyle/>
                    <a:p>
                      <a:r>
                        <a:rPr lang="en-IN" dirty="0"/>
                        <a:t>Reason</a:t>
                      </a:r>
                    </a:p>
                  </a:txBody>
                  <a:tcPr/>
                </a:tc>
                <a:extLst>
                  <a:ext uri="{0D108BD9-81ED-4DB2-BD59-A6C34878D82A}">
                    <a16:rowId xmlns:a16="http://schemas.microsoft.com/office/drawing/2014/main" val="1656216348"/>
                  </a:ext>
                </a:extLst>
              </a:tr>
              <a:tr h="370840">
                <a:tc>
                  <a:txBody>
                    <a:bodyPr/>
                    <a:lstStyle/>
                    <a:p>
                      <a:endParaRPr lang="en-IN" dirty="0"/>
                    </a:p>
                  </a:txBody>
                  <a:tcPr/>
                </a:tc>
                <a:tc>
                  <a:txBody>
                    <a:bodyPr/>
                    <a:lstStyle/>
                    <a:p>
                      <a:endParaRPr lang="en-IN" sz="1600" dirty="0"/>
                    </a:p>
                  </a:txBody>
                  <a:tcPr/>
                </a:tc>
                <a:tc>
                  <a:txBody>
                    <a:bodyPr/>
                    <a:lstStyle/>
                    <a:p>
                      <a:endParaRPr lang="en-IN" sz="1600" dirty="0"/>
                    </a:p>
                  </a:txBody>
                  <a:tcPr/>
                </a:tc>
                <a:tc>
                  <a:txBody>
                    <a:bodyPr/>
                    <a:lstStyle/>
                    <a:p>
                      <a:endParaRPr lang="en-IN" sz="1600" dirty="0"/>
                    </a:p>
                  </a:txBody>
                  <a:tcPr/>
                </a:tc>
                <a:extLst>
                  <a:ext uri="{0D108BD9-81ED-4DB2-BD59-A6C34878D82A}">
                    <a16:rowId xmlns:a16="http://schemas.microsoft.com/office/drawing/2014/main" val="1102217827"/>
                  </a:ext>
                </a:extLst>
              </a:tr>
              <a:tr h="370840">
                <a:tc>
                  <a:txBody>
                    <a:bodyPr/>
                    <a:lstStyle/>
                    <a:p>
                      <a:endParaRPr lang="en-IN" dirty="0"/>
                    </a:p>
                  </a:txBody>
                  <a:tcPr/>
                </a:tc>
                <a:tc>
                  <a:txBody>
                    <a:bodyPr/>
                    <a:lstStyle/>
                    <a:p>
                      <a:endParaRPr lang="en-IN" sz="1600" dirty="0"/>
                    </a:p>
                  </a:txBody>
                  <a:tcPr/>
                </a:tc>
                <a:tc>
                  <a:txBody>
                    <a:bodyPr/>
                    <a:lstStyle/>
                    <a:p>
                      <a:endParaRPr lang="en-IN" sz="1600" dirty="0"/>
                    </a:p>
                  </a:txBody>
                  <a:tcPr/>
                </a:tc>
                <a:tc>
                  <a:txBody>
                    <a:bodyPr/>
                    <a:lstStyle/>
                    <a:p>
                      <a:endParaRPr lang="en-IN" sz="1600" dirty="0"/>
                    </a:p>
                  </a:txBody>
                  <a:tcPr/>
                </a:tc>
                <a:extLst>
                  <a:ext uri="{0D108BD9-81ED-4DB2-BD59-A6C34878D82A}">
                    <a16:rowId xmlns:a16="http://schemas.microsoft.com/office/drawing/2014/main" val="1186202984"/>
                  </a:ext>
                </a:extLst>
              </a:tr>
              <a:tr h="370840">
                <a:tc>
                  <a:txBody>
                    <a:bodyPr/>
                    <a:lstStyle/>
                    <a:p>
                      <a:endParaRPr lang="en-IN" dirty="0"/>
                    </a:p>
                  </a:txBody>
                  <a:tcPr/>
                </a:tc>
                <a:tc>
                  <a:txBody>
                    <a:bodyPr/>
                    <a:lstStyle/>
                    <a:p>
                      <a:endParaRPr lang="en-IN" sz="1600" dirty="0"/>
                    </a:p>
                  </a:txBody>
                  <a:tcPr/>
                </a:tc>
                <a:tc>
                  <a:txBody>
                    <a:bodyPr/>
                    <a:lstStyle/>
                    <a:p>
                      <a:endParaRPr lang="en-IN" sz="1600" dirty="0"/>
                    </a:p>
                  </a:txBody>
                  <a:tcPr/>
                </a:tc>
                <a:tc>
                  <a:txBody>
                    <a:bodyPr/>
                    <a:lstStyle/>
                    <a:p>
                      <a:endParaRPr lang="en-IN" sz="1600" dirty="0"/>
                    </a:p>
                  </a:txBody>
                  <a:tcPr/>
                </a:tc>
                <a:extLst>
                  <a:ext uri="{0D108BD9-81ED-4DB2-BD59-A6C34878D82A}">
                    <a16:rowId xmlns:a16="http://schemas.microsoft.com/office/drawing/2014/main" val="1449962413"/>
                  </a:ext>
                </a:extLst>
              </a:tr>
              <a:tr h="370840">
                <a:tc>
                  <a:txBody>
                    <a:bodyPr/>
                    <a:lstStyle/>
                    <a:p>
                      <a:endParaRPr lang="en-IN" dirty="0"/>
                    </a:p>
                  </a:txBody>
                  <a:tcPr/>
                </a:tc>
                <a:tc>
                  <a:txBody>
                    <a:bodyPr/>
                    <a:lstStyle/>
                    <a:p>
                      <a:endParaRPr lang="en-IN" sz="1600" dirty="0"/>
                    </a:p>
                  </a:txBody>
                  <a:tcPr/>
                </a:tc>
                <a:tc>
                  <a:txBody>
                    <a:bodyPr/>
                    <a:lstStyle/>
                    <a:p>
                      <a:endParaRPr lang="en-IN" sz="1600" dirty="0"/>
                    </a:p>
                  </a:txBody>
                  <a:tcPr/>
                </a:tc>
                <a:tc>
                  <a:txBody>
                    <a:bodyPr/>
                    <a:lstStyle/>
                    <a:p>
                      <a:endParaRPr lang="en-IN" sz="1600" dirty="0"/>
                    </a:p>
                  </a:txBody>
                  <a:tcPr/>
                </a:tc>
                <a:extLst>
                  <a:ext uri="{0D108BD9-81ED-4DB2-BD59-A6C34878D82A}">
                    <a16:rowId xmlns:a16="http://schemas.microsoft.com/office/drawing/2014/main" val="1417451966"/>
                  </a:ext>
                </a:extLst>
              </a:tr>
              <a:tr h="370840">
                <a:tc>
                  <a:txBody>
                    <a:bodyPr/>
                    <a:lstStyle/>
                    <a:p>
                      <a:endParaRPr lang="en-IN" dirty="0"/>
                    </a:p>
                  </a:txBody>
                  <a:tcPr/>
                </a:tc>
                <a:tc>
                  <a:txBody>
                    <a:bodyPr/>
                    <a:lstStyle/>
                    <a:p>
                      <a:endParaRPr lang="en-IN" sz="1600" dirty="0"/>
                    </a:p>
                  </a:txBody>
                  <a:tcPr/>
                </a:tc>
                <a:tc>
                  <a:txBody>
                    <a:bodyPr/>
                    <a:lstStyle/>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p>
                  </a:txBody>
                  <a:tcPr/>
                </a:tc>
                <a:extLst>
                  <a:ext uri="{0D108BD9-81ED-4DB2-BD59-A6C34878D82A}">
                    <a16:rowId xmlns:a16="http://schemas.microsoft.com/office/drawing/2014/main" val="2249529867"/>
                  </a:ext>
                </a:extLst>
              </a:tr>
            </a:tbl>
          </a:graphicData>
        </a:graphic>
      </p:graphicFrame>
    </p:spTree>
    <p:extLst>
      <p:ext uri="{BB962C8B-B14F-4D97-AF65-F5344CB8AC3E}">
        <p14:creationId xmlns:p14="http://schemas.microsoft.com/office/powerpoint/2010/main" val="131726251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747490" cy="5351853"/>
          </a:xfrm>
        </p:spPr>
        <p:txBody>
          <a:bodyPr>
            <a:normAutofit/>
          </a:bodyPr>
          <a:lstStyle/>
          <a:p>
            <a:pPr>
              <a:spcBef>
                <a:spcPts val="1200"/>
              </a:spcBef>
            </a:pPr>
            <a:r>
              <a:rPr lang="en-IN" sz="2800" dirty="0"/>
              <a:t>TODO</a:t>
            </a:r>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15</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What’s Next?</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328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16</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Reference</a:t>
            </a:r>
          </a:p>
        </p:txBody>
      </p:sp>
      <p:graphicFrame>
        <p:nvGraphicFramePr>
          <p:cNvPr id="2" name="Table 2">
            <a:extLst>
              <a:ext uri="{FF2B5EF4-FFF2-40B4-BE49-F238E27FC236}">
                <a16:creationId xmlns:a16="http://schemas.microsoft.com/office/drawing/2014/main" id="{B110B553-C6C6-4913-915A-B05D8DF0E64C}"/>
              </a:ext>
            </a:extLst>
          </p:cNvPr>
          <p:cNvGraphicFramePr>
            <a:graphicFrameLocks noGrp="1"/>
          </p:cNvGraphicFramePr>
          <p:nvPr>
            <p:extLst>
              <p:ext uri="{D42A27DB-BD31-4B8C-83A1-F6EECF244321}">
                <p14:modId xmlns:p14="http://schemas.microsoft.com/office/powerpoint/2010/main" val="389647145"/>
              </p:ext>
            </p:extLst>
          </p:nvPr>
        </p:nvGraphicFramePr>
        <p:xfrm>
          <a:off x="174661" y="955972"/>
          <a:ext cx="11924871" cy="2595880"/>
        </p:xfrm>
        <a:graphic>
          <a:graphicData uri="http://schemas.openxmlformats.org/drawingml/2006/table">
            <a:tbl>
              <a:tblPr firstRow="1" bandRow="1">
                <a:tableStyleId>{073A0DAA-6AF3-43AB-8588-CEC1D06C72B9}</a:tableStyleId>
              </a:tblPr>
              <a:tblGrid>
                <a:gridCol w="4449097">
                  <a:extLst>
                    <a:ext uri="{9D8B030D-6E8A-4147-A177-3AD203B41FA5}">
                      <a16:colId xmlns:a16="http://schemas.microsoft.com/office/drawing/2014/main" val="747794708"/>
                    </a:ext>
                  </a:extLst>
                </a:gridCol>
                <a:gridCol w="7475774">
                  <a:extLst>
                    <a:ext uri="{9D8B030D-6E8A-4147-A177-3AD203B41FA5}">
                      <a16:colId xmlns:a16="http://schemas.microsoft.com/office/drawing/2014/main" val="2426970916"/>
                    </a:ext>
                  </a:extLst>
                </a:gridCol>
              </a:tblGrid>
              <a:tr h="370840">
                <a:tc>
                  <a:txBody>
                    <a:bodyPr/>
                    <a:lstStyle/>
                    <a:p>
                      <a:r>
                        <a:rPr lang="en-IN" dirty="0"/>
                        <a:t>Topic</a:t>
                      </a:r>
                    </a:p>
                  </a:txBody>
                  <a:tcPr/>
                </a:tc>
                <a:tc>
                  <a:txBody>
                    <a:bodyPr/>
                    <a:lstStyle/>
                    <a:p>
                      <a:r>
                        <a:rPr lang="en-IN" dirty="0"/>
                        <a:t>Reference Link</a:t>
                      </a:r>
                    </a:p>
                  </a:txBody>
                  <a:tcPr/>
                </a:tc>
                <a:extLst>
                  <a:ext uri="{0D108BD9-81ED-4DB2-BD59-A6C34878D82A}">
                    <a16:rowId xmlns:a16="http://schemas.microsoft.com/office/drawing/2014/main" val="578189172"/>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15028734"/>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25925507"/>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78663074"/>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965692603"/>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53418130"/>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286744278"/>
                  </a:ext>
                </a:extLst>
              </a:tr>
            </a:tbl>
          </a:graphicData>
        </a:graphic>
      </p:graphicFrame>
      <p:pic>
        <p:nvPicPr>
          <p:cNvPr id="6" name="Picture 2" descr="Scanner Text Icon 459389">
            <a:extLst>
              <a:ext uri="{FF2B5EF4-FFF2-40B4-BE49-F238E27FC236}">
                <a16:creationId xmlns:a16="http://schemas.microsoft.com/office/drawing/2014/main" id="{B0EC57AD-769F-48A3-AE0A-213E3A8A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45722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s">
            <a:extLst>
              <a:ext uri="{FF2B5EF4-FFF2-40B4-BE49-F238E27FC236}">
                <a16:creationId xmlns:a16="http://schemas.microsoft.com/office/drawing/2014/main" id="{34DB828B-9B1B-4B90-872E-54FECE132F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18" r="3994"/>
          <a:stretch/>
        </p:blipFill>
        <p:spPr bwMode="auto">
          <a:xfrm>
            <a:off x="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normAutofit/>
          </a:bodyPr>
          <a:lstStyle/>
          <a:p>
            <a:pPr>
              <a:spcAft>
                <a:spcPts val="600"/>
              </a:spcAft>
              <a:defRPr/>
            </a:pPr>
            <a:fld id="{16578208-8498-2F44-B6B8-75D12F0F2A3C}" type="slidenum">
              <a:rPr lang="en-US">
                <a:solidFill>
                  <a:srgbClr val="FFFFFF"/>
                </a:solidFill>
              </a:rPr>
              <a:pPr>
                <a:spcAft>
                  <a:spcPts val="600"/>
                </a:spcAft>
                <a:defRPr/>
              </a:pPr>
              <a:t>17</a:t>
            </a:fld>
            <a:endParaRPr lang="en-US">
              <a:solidFill>
                <a:srgbClr val="FFFFFF"/>
              </a:solidFill>
            </a:endParaRPr>
          </a:p>
        </p:txBody>
      </p:sp>
      <p:pic>
        <p:nvPicPr>
          <p:cNvPr id="5" name="Picture 2" descr="Scanner Text Icon 459389">
            <a:extLst>
              <a:ext uri="{FF2B5EF4-FFF2-40B4-BE49-F238E27FC236}">
                <a16:creationId xmlns:a16="http://schemas.microsoft.com/office/drawing/2014/main" id="{EEEDD53D-71D3-4E42-86EB-111A5EF52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892" y="809261"/>
            <a:ext cx="1657956" cy="165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05341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p:txBody>
          <a:bodyPr>
            <a:normAutofit/>
          </a:bodyPr>
          <a:lstStyle/>
          <a:p>
            <a:r>
              <a:rPr lang="en-US" sz="3200" b="1" dirty="0" err="1">
                <a:solidFill>
                  <a:schemeClr val="accent1"/>
                </a:solidFill>
              </a:rPr>
              <a:t>UDS</a:t>
            </a:r>
            <a:r>
              <a:rPr lang="en-US" sz="3200" dirty="0" err="1"/>
              <a:t>can</a:t>
            </a:r>
            <a:r>
              <a:rPr lang="en-US" sz="3200" dirty="0"/>
              <a:t> </a:t>
            </a:r>
            <a:r>
              <a:rPr lang="en-US" sz="3200" dirty="0" err="1"/>
              <a:t>Usecase</a:t>
            </a:r>
            <a:endParaRPr lang="en-US" sz="3200" dirty="0"/>
          </a:p>
          <a:p>
            <a:r>
              <a:rPr lang="en-US" sz="3200" dirty="0"/>
              <a:t>Overview</a:t>
            </a:r>
          </a:p>
          <a:p>
            <a:r>
              <a:rPr lang="en-US" sz="3200" dirty="0"/>
              <a:t>Architecture</a:t>
            </a:r>
          </a:p>
          <a:p>
            <a:r>
              <a:rPr lang="en-US" sz="3200" dirty="0"/>
              <a:t>Features</a:t>
            </a:r>
          </a:p>
          <a:p>
            <a:r>
              <a:rPr lang="en-US" sz="3200" dirty="0"/>
              <a:t>Technologies Used</a:t>
            </a:r>
          </a:p>
          <a:p>
            <a:r>
              <a:rPr lang="en-US" sz="3200" dirty="0"/>
              <a:t>Upcoming Features</a:t>
            </a:r>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2</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8470457" cy="37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a:rPr>
              <a:t>Content</a:t>
            </a:r>
          </a:p>
        </p:txBody>
      </p:sp>
      <p:pic>
        <p:nvPicPr>
          <p:cNvPr id="6" name="Picture 2" descr="Scanner Text Icon 459389">
            <a:extLst>
              <a:ext uri="{FF2B5EF4-FFF2-40B4-BE49-F238E27FC236}">
                <a16:creationId xmlns:a16="http://schemas.microsoft.com/office/drawing/2014/main" id="{7B1BECFE-F9BC-4F8D-82D1-3C4B80BA3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17506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655022" cy="5158233"/>
          </a:xfrm>
        </p:spPr>
        <p:txBody>
          <a:bodyPr>
            <a:normAutofit/>
          </a:bodyPr>
          <a:lstStyle/>
          <a:p>
            <a:r>
              <a:rPr lang="en-IN" sz="2800" b="1"/>
              <a:t>Optical Character Recognition (OCR) is the mechanical or electronic conversion of images of typewritten or printed text into machine-encoded text.</a:t>
            </a:r>
            <a:endParaRPr lang="en-US" sz="2200" dirty="0"/>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smtClean="0">
                <a:solidFill>
                  <a:srgbClr val="6D6F71"/>
                </a:solidFill>
                <a:latin typeface="Arial"/>
                <a:cs typeface="Arial"/>
              </a:rPr>
              <a:pPr defTabSz="1219170">
                <a:defRPr/>
              </a:pPr>
              <a:t>3</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a:rPr>
              <a:t>OCR Overview</a:t>
            </a:r>
          </a:p>
        </p:txBody>
      </p:sp>
      <p:pic>
        <p:nvPicPr>
          <p:cNvPr id="6" name="Picture 2" descr="Scanner Text Icon 459389">
            <a:extLst>
              <a:ext uri="{FF2B5EF4-FFF2-40B4-BE49-F238E27FC236}">
                <a16:creationId xmlns:a16="http://schemas.microsoft.com/office/drawing/2014/main" id="{32977CBF-395B-4CDF-86CA-E2FB47327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n Introduction to Optical Character Recognition for Beginners | LaptrinhX">
            <a:extLst>
              <a:ext uri="{FF2B5EF4-FFF2-40B4-BE49-F238E27FC236}">
                <a16:creationId xmlns:a16="http://schemas.microsoft.com/office/drawing/2014/main" id="{FF9F437C-DFD3-4695-B02C-91664E0B0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056" y="2259031"/>
            <a:ext cx="57340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44596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655022" cy="5158233"/>
          </a:xfrm>
        </p:spPr>
        <p:txBody>
          <a:bodyPr>
            <a:normAutofit/>
          </a:bodyPr>
          <a:lstStyle/>
          <a:p>
            <a:r>
              <a:rPr lang="en-IN" sz="2800" b="1" dirty="0">
                <a:solidFill>
                  <a:srgbClr val="0070C0"/>
                </a:solidFill>
              </a:rPr>
              <a:t>OCR</a:t>
            </a:r>
            <a:r>
              <a:rPr lang="en-IN" sz="2800" b="1" dirty="0"/>
              <a:t>:</a:t>
            </a:r>
            <a:r>
              <a:rPr lang="en-IN" sz="2800" dirty="0"/>
              <a:t>  </a:t>
            </a:r>
            <a:r>
              <a:rPr lang="en-IN" sz="2800" b="1" dirty="0">
                <a:solidFill>
                  <a:srgbClr val="0070C0"/>
                </a:solidFill>
              </a:rPr>
              <a:t>O</a:t>
            </a:r>
            <a:r>
              <a:rPr lang="en-IN" sz="2800" dirty="0"/>
              <a:t>ptical </a:t>
            </a:r>
            <a:r>
              <a:rPr lang="en-IN" sz="2800" b="1" dirty="0">
                <a:solidFill>
                  <a:srgbClr val="0070C0"/>
                </a:solidFill>
              </a:rPr>
              <a:t>C</a:t>
            </a:r>
            <a:r>
              <a:rPr lang="en-IN" sz="2800" dirty="0"/>
              <a:t>haracter </a:t>
            </a:r>
            <a:r>
              <a:rPr lang="en-IN" sz="2800" b="1" dirty="0">
                <a:solidFill>
                  <a:srgbClr val="0070C0"/>
                </a:solidFill>
              </a:rPr>
              <a:t>R</a:t>
            </a:r>
            <a:r>
              <a:rPr lang="en-IN" sz="2800" dirty="0"/>
              <a:t>ecognition</a:t>
            </a:r>
          </a:p>
          <a:p>
            <a:pPr lvl="1"/>
            <a:r>
              <a:rPr lang="en-IN" sz="2200" dirty="0"/>
              <a:t>It is a technology that recognizes text within a digital image. Target typewritten text, only Glyph or character at a time.</a:t>
            </a:r>
          </a:p>
          <a:p>
            <a:r>
              <a:rPr lang="en-IN" sz="2800" b="1" dirty="0">
                <a:solidFill>
                  <a:srgbClr val="0070C0"/>
                </a:solidFill>
              </a:rPr>
              <a:t>OWR</a:t>
            </a:r>
            <a:r>
              <a:rPr lang="en-IN" sz="2800" b="1" dirty="0"/>
              <a:t>:</a:t>
            </a:r>
            <a:r>
              <a:rPr lang="en-IN" sz="2800" dirty="0"/>
              <a:t> </a:t>
            </a:r>
            <a:r>
              <a:rPr lang="en-IN" sz="2800" b="1" dirty="0">
                <a:solidFill>
                  <a:srgbClr val="0070C0"/>
                </a:solidFill>
              </a:rPr>
              <a:t>O</a:t>
            </a:r>
            <a:r>
              <a:rPr lang="en-IN" sz="2800" dirty="0"/>
              <a:t>ptical </a:t>
            </a:r>
            <a:r>
              <a:rPr lang="en-IN" sz="2800" b="1" dirty="0">
                <a:solidFill>
                  <a:srgbClr val="0070C0"/>
                </a:solidFill>
              </a:rPr>
              <a:t>W</a:t>
            </a:r>
            <a:r>
              <a:rPr lang="en-IN" sz="2800" dirty="0"/>
              <a:t>ord </a:t>
            </a:r>
            <a:r>
              <a:rPr lang="en-IN" sz="2800" b="1" dirty="0">
                <a:solidFill>
                  <a:srgbClr val="0070C0"/>
                </a:solidFill>
              </a:rPr>
              <a:t>R</a:t>
            </a:r>
            <a:r>
              <a:rPr lang="en-IN" sz="2800" dirty="0"/>
              <a:t>ecognition</a:t>
            </a:r>
          </a:p>
          <a:p>
            <a:pPr lvl="1"/>
            <a:r>
              <a:rPr lang="en-IN" sz="2200" dirty="0"/>
              <a:t>Target typewritten text, only word at a time.</a:t>
            </a:r>
          </a:p>
          <a:p>
            <a:r>
              <a:rPr lang="en-IN" sz="2800" b="1" dirty="0">
                <a:solidFill>
                  <a:srgbClr val="0070C0"/>
                </a:solidFill>
              </a:rPr>
              <a:t>ICR</a:t>
            </a:r>
            <a:r>
              <a:rPr lang="en-IN" sz="2800" b="1" dirty="0"/>
              <a:t>:</a:t>
            </a:r>
            <a:r>
              <a:rPr lang="en-IN" sz="2800" dirty="0"/>
              <a:t> </a:t>
            </a:r>
            <a:r>
              <a:rPr lang="en-IN" sz="2800" b="1" dirty="0">
                <a:solidFill>
                  <a:srgbClr val="0070C0"/>
                </a:solidFill>
              </a:rPr>
              <a:t>I</a:t>
            </a:r>
            <a:r>
              <a:rPr lang="en-IN" sz="2800" dirty="0"/>
              <a:t>ntelligent </a:t>
            </a:r>
            <a:r>
              <a:rPr lang="en-IN" sz="2800" b="1" dirty="0">
                <a:solidFill>
                  <a:srgbClr val="0070C0"/>
                </a:solidFill>
              </a:rPr>
              <a:t>C</a:t>
            </a:r>
            <a:r>
              <a:rPr lang="en-IN" sz="2800" dirty="0"/>
              <a:t>haracter </a:t>
            </a:r>
            <a:r>
              <a:rPr lang="en-IN" sz="2800" b="1" dirty="0">
                <a:solidFill>
                  <a:srgbClr val="0070C0"/>
                </a:solidFill>
              </a:rPr>
              <a:t>R</a:t>
            </a:r>
            <a:r>
              <a:rPr lang="en-IN" sz="2800" dirty="0"/>
              <a:t>ecognition</a:t>
            </a:r>
          </a:p>
          <a:p>
            <a:pPr lvl="1"/>
            <a:r>
              <a:rPr lang="en-IN" sz="2200" dirty="0"/>
              <a:t>Target typewritten printed script or cursive text one glyph or character at a time. Usually involves machine learning.</a:t>
            </a:r>
          </a:p>
          <a:p>
            <a:r>
              <a:rPr lang="en-IN" sz="2800" b="1" dirty="0">
                <a:solidFill>
                  <a:srgbClr val="0070C0"/>
                </a:solidFill>
              </a:rPr>
              <a:t>IWR</a:t>
            </a:r>
            <a:r>
              <a:rPr lang="en-IN" sz="2800" b="1" dirty="0"/>
              <a:t>:</a:t>
            </a:r>
            <a:r>
              <a:rPr lang="en-IN" sz="2800" dirty="0"/>
              <a:t> </a:t>
            </a:r>
            <a:r>
              <a:rPr lang="en-IN" sz="2800" b="1" dirty="0">
                <a:solidFill>
                  <a:srgbClr val="0070C0"/>
                </a:solidFill>
              </a:rPr>
              <a:t>I</a:t>
            </a:r>
            <a:r>
              <a:rPr lang="en-IN" sz="2800" dirty="0"/>
              <a:t>ntelligent </a:t>
            </a:r>
            <a:r>
              <a:rPr lang="en-IN" sz="2800" b="1" dirty="0">
                <a:solidFill>
                  <a:srgbClr val="0070C0"/>
                </a:solidFill>
              </a:rPr>
              <a:t>W</a:t>
            </a:r>
            <a:r>
              <a:rPr lang="en-IN" sz="2800" dirty="0"/>
              <a:t>ord </a:t>
            </a:r>
            <a:r>
              <a:rPr lang="en-IN" sz="2800" b="1" dirty="0">
                <a:solidFill>
                  <a:srgbClr val="0070C0"/>
                </a:solidFill>
              </a:rPr>
              <a:t>R</a:t>
            </a:r>
            <a:r>
              <a:rPr lang="en-IN" sz="2800" dirty="0"/>
              <a:t>ecognition</a:t>
            </a:r>
          </a:p>
          <a:p>
            <a:pPr lvl="1"/>
            <a:r>
              <a:rPr lang="en-IN" sz="2200" dirty="0"/>
              <a:t>Target typewritten printed script or cursive text word at a time. This is especially useful for language where glyphs are not separated in cursive script</a:t>
            </a:r>
          </a:p>
          <a:p>
            <a:pPr lvl="1"/>
            <a:endParaRPr lang="en-US" sz="2200" dirty="0"/>
          </a:p>
          <a:p>
            <a:pPr lvl="1"/>
            <a:endParaRPr lang="en-US" sz="2200" dirty="0"/>
          </a:p>
          <a:p>
            <a:pPr lvl="1"/>
            <a:endParaRPr lang="en-US" sz="2200" dirty="0"/>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4</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a:rPr>
              <a:t>Glossary</a:t>
            </a:r>
          </a:p>
        </p:txBody>
      </p:sp>
      <p:pic>
        <p:nvPicPr>
          <p:cNvPr id="6" name="Picture 2" descr="Scanner Text Icon 459389">
            <a:extLst>
              <a:ext uri="{FF2B5EF4-FFF2-40B4-BE49-F238E27FC236}">
                <a16:creationId xmlns:a16="http://schemas.microsoft.com/office/drawing/2014/main" id="{32977CBF-395B-4CDF-86CA-E2FB47327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67058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747490" cy="5351853"/>
          </a:xfrm>
        </p:spPr>
        <p:txBody>
          <a:bodyPr>
            <a:normAutofit/>
          </a:bodyPr>
          <a:lstStyle/>
          <a:p>
            <a:pPr>
              <a:spcBef>
                <a:spcPts val="1200"/>
              </a:spcBef>
            </a:pPr>
            <a:r>
              <a:rPr lang="en-IN" sz="2800" b="1" dirty="0" err="1"/>
              <a:t>UDS</a:t>
            </a:r>
            <a:r>
              <a:rPr lang="en-IN" sz="2800" dirty="0" err="1"/>
              <a:t>can</a:t>
            </a:r>
            <a:r>
              <a:rPr lang="en-IN" sz="2800" dirty="0"/>
              <a:t> is a framework used for digitizing printed text so that it can be electronically edited, searched, stored more compactly, displayed online and used in machine processes such as Machine learning, Text to Speech and Text Mining 	</a:t>
            </a:r>
          </a:p>
          <a:p>
            <a:pPr>
              <a:spcBef>
                <a:spcPts val="1200"/>
              </a:spcBef>
            </a:pPr>
            <a:r>
              <a:rPr lang="en-IN" sz="2800" dirty="0"/>
              <a:t>TODO</a:t>
            </a:r>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5</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Use Cases</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05879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747490" cy="5351853"/>
          </a:xfrm>
        </p:spPr>
        <p:txBody>
          <a:bodyPr>
            <a:normAutofit/>
          </a:bodyPr>
          <a:lstStyle/>
          <a:p>
            <a:pPr>
              <a:spcBef>
                <a:spcPts val="1200"/>
              </a:spcBef>
            </a:pPr>
            <a:r>
              <a:rPr lang="en-IN" sz="2800" dirty="0"/>
              <a:t>TODO</a:t>
            </a:r>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6</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Overview</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43128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7</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Architecture</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iagram&#10;&#10;Description automatically generated">
            <a:extLst>
              <a:ext uri="{FF2B5EF4-FFF2-40B4-BE49-F238E27FC236}">
                <a16:creationId xmlns:a16="http://schemas.microsoft.com/office/drawing/2014/main" id="{B2AADCDE-265A-42F4-B3A8-350543A81FDA}"/>
              </a:ext>
            </a:extLst>
          </p:cNvPr>
          <p:cNvPicPr>
            <a:picLocks noChangeAspect="1"/>
          </p:cNvPicPr>
          <p:nvPr/>
        </p:nvPicPr>
        <p:blipFill>
          <a:blip r:embed="rId3"/>
          <a:stretch>
            <a:fillRect/>
          </a:stretch>
        </p:blipFill>
        <p:spPr>
          <a:xfrm>
            <a:off x="1223962" y="1154273"/>
            <a:ext cx="9744075" cy="4762500"/>
          </a:xfrm>
          <a:prstGeom prst="rect">
            <a:avLst/>
          </a:prstGeom>
        </p:spPr>
      </p:pic>
    </p:spTree>
    <p:extLst>
      <p:ext uri="{BB962C8B-B14F-4D97-AF65-F5344CB8AC3E}">
        <p14:creationId xmlns:p14="http://schemas.microsoft.com/office/powerpoint/2010/main" val="397071519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8</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Dataflow Diagram (Level-0)</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54252945-CA9D-445D-AC56-C8F69844C1FF}"/>
              </a:ext>
            </a:extLst>
          </p:cNvPr>
          <p:cNvPicPr>
            <a:picLocks noChangeAspect="1"/>
          </p:cNvPicPr>
          <p:nvPr/>
        </p:nvPicPr>
        <p:blipFill>
          <a:blip r:embed="rId3"/>
          <a:stretch>
            <a:fillRect/>
          </a:stretch>
        </p:blipFill>
        <p:spPr>
          <a:xfrm>
            <a:off x="2505075" y="1419225"/>
            <a:ext cx="7181850" cy="4019550"/>
          </a:xfrm>
          <a:prstGeom prst="rect">
            <a:avLst/>
          </a:prstGeom>
        </p:spPr>
      </p:pic>
    </p:spTree>
    <p:extLst>
      <p:ext uri="{BB962C8B-B14F-4D97-AF65-F5344CB8AC3E}">
        <p14:creationId xmlns:p14="http://schemas.microsoft.com/office/powerpoint/2010/main" val="228830036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9</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i="0" u="none" strike="noStrike" kern="1200" cap="none" spc="0" normalizeH="0" baseline="0" noProof="0" dirty="0" err="1">
                <a:ln>
                  <a:noFill/>
                </a:ln>
                <a:solidFill>
                  <a:schemeClr val="accent1"/>
                </a:solidFill>
                <a:effectLst/>
                <a:uLnTx/>
                <a:uFillTx/>
                <a:latin typeface="Arial"/>
              </a:rPr>
              <a:t>UDS</a:t>
            </a:r>
            <a:r>
              <a:rPr kumimoji="0" lang="en-US" sz="3600" b="1" i="0" u="none" strike="noStrike" kern="1200" cap="none" spc="0" normalizeH="0" baseline="0" noProof="0" dirty="0" err="1">
                <a:ln>
                  <a:noFill/>
                </a:ln>
                <a:solidFill>
                  <a:srgbClr val="000000"/>
                </a:solidFill>
                <a:effectLst/>
                <a:uLnTx/>
                <a:uFillTx/>
                <a:latin typeface="Arial"/>
              </a:rPr>
              <a:t>can</a:t>
            </a:r>
            <a:r>
              <a:rPr kumimoji="0" lang="en-US" sz="3600" b="1" i="0" u="none" strike="noStrike" kern="1200" cap="none" spc="0" normalizeH="0" baseline="0" noProof="0" dirty="0">
                <a:ln>
                  <a:noFill/>
                </a:ln>
                <a:solidFill>
                  <a:srgbClr val="000000"/>
                </a:solidFill>
                <a:effectLst/>
                <a:uLnTx/>
                <a:uFillTx/>
                <a:latin typeface="Arial"/>
              </a:rPr>
              <a:t> – Dataflow Diagram (Level-1)</a:t>
            </a:r>
          </a:p>
        </p:txBody>
      </p:sp>
      <p:pic>
        <p:nvPicPr>
          <p:cNvPr id="6" name="Picture 2" descr="Scanner Text Icon 459389">
            <a:extLst>
              <a:ext uri="{FF2B5EF4-FFF2-40B4-BE49-F238E27FC236}">
                <a16:creationId xmlns:a16="http://schemas.microsoft.com/office/drawing/2014/main" id="{49262FA0-AD6E-4D9D-A9A0-E9B32211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192" y="-74315"/>
            <a:ext cx="1091457" cy="1091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7D4AF6B4-DF6F-4833-A2BD-F502F3D6CAF7}"/>
              </a:ext>
            </a:extLst>
          </p:cNvPr>
          <p:cNvPicPr>
            <a:picLocks noChangeAspect="1"/>
          </p:cNvPicPr>
          <p:nvPr/>
        </p:nvPicPr>
        <p:blipFill>
          <a:blip r:embed="rId3"/>
          <a:stretch>
            <a:fillRect/>
          </a:stretch>
        </p:blipFill>
        <p:spPr>
          <a:xfrm>
            <a:off x="0" y="1144891"/>
            <a:ext cx="12192000" cy="4568218"/>
          </a:xfrm>
          <a:prstGeom prst="rect">
            <a:avLst/>
          </a:prstGeom>
        </p:spPr>
      </p:pic>
    </p:spTree>
    <p:extLst>
      <p:ext uri="{BB962C8B-B14F-4D97-AF65-F5344CB8AC3E}">
        <p14:creationId xmlns:p14="http://schemas.microsoft.com/office/powerpoint/2010/main" val="106036683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fa_Corporate_Template_16x9">
  <a:themeElements>
    <a:clrScheme name="Informatica v11">
      <a:dk1>
        <a:srgbClr val="000000"/>
      </a:dk1>
      <a:lt1>
        <a:srgbClr val="FFFFFF"/>
      </a:lt1>
      <a:dk2>
        <a:srgbClr val="000000"/>
      </a:dk2>
      <a:lt2>
        <a:srgbClr val="D9D9D9"/>
      </a:lt2>
      <a:accent1>
        <a:srgbClr val="254EA2"/>
      </a:accent1>
      <a:accent2>
        <a:srgbClr val="ED1C24"/>
      </a:accent2>
      <a:accent3>
        <a:srgbClr val="FFD400"/>
      </a:accent3>
      <a:accent4>
        <a:srgbClr val="BCBDC0"/>
      </a:accent4>
      <a:accent5>
        <a:srgbClr val="939598"/>
      </a:accent5>
      <a:accent6>
        <a:srgbClr val="6D6F71"/>
      </a:accent6>
      <a:hlink>
        <a:srgbClr val="0000FF"/>
      </a:hlink>
      <a:folHlink>
        <a:srgbClr val="800080"/>
      </a:folHlink>
    </a:clrScheme>
    <a:fontScheme name="Informatica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cmpd="sng">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2070</TotalTime>
  <Words>284</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Infa_Corporate_Template_16x9</vt:lpstr>
      <vt:lpstr>UDScan Unstructured Data Scan UDScan is an OCR System to convert Images, Streams and PDF to printed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Innecto</dc:title>
  <dc:creator>Prahalad Vijaykumar</dc:creator>
  <cp:lastModifiedBy>vsingh singh</cp:lastModifiedBy>
  <cp:revision>573</cp:revision>
  <dcterms:modified xsi:type="dcterms:W3CDTF">2021-07-31T14:43:00Z</dcterms:modified>
</cp:coreProperties>
</file>