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Lst>
  <p:notesMasterIdLst>
    <p:notesMasterId r:id="rId15"/>
  </p:notesMasterIdLst>
  <p:sldIdLst>
    <p:sldId id="258" r:id="rId14"/>
    <p:sldId id="279" r:id="rId16"/>
    <p:sldId id="298" r:id="rId17"/>
    <p:sldId id="259" r:id="rId18"/>
    <p:sldId id="291" r:id="rId19"/>
    <p:sldId id="275" r:id="rId20"/>
    <p:sldId id="260" r:id="rId21"/>
    <p:sldId id="261" r:id="rId22"/>
    <p:sldId id="311" r:id="rId23"/>
    <p:sldId id="312" r:id="rId24"/>
    <p:sldId id="306" r:id="rId25"/>
    <p:sldId id="307" r:id="rId26"/>
    <p:sldId id="308" r:id="rId27"/>
    <p:sldId id="309" r:id="rId28"/>
    <p:sldId id="281" r:id="rId29"/>
  </p:sldIdLst>
  <p:sldSz cx="12192000" cy="6858000"/>
  <p:notesSz cx="7772400" cy="10058400"/>
  <p:defaultTextStyle>
    <a:defPPr>
      <a:defRPr lang="en-GB"/>
    </a:defPPr>
    <a:lvl1pPr marL="0" lvl="0" indent="0" algn="l" defTabSz="914400" rtl="0" eaLnBrk="1" fontAlgn="base" latinLnBrk="0" hangingPunct="1">
      <a:lnSpc>
        <a:spcPct val="93000"/>
      </a:lnSpc>
      <a:spcBef>
        <a:spcPts val="15"/>
      </a:spcBef>
      <a:spcAft>
        <a:spcPts val="15"/>
      </a:spcAft>
      <a:buSzPct val="100000"/>
      <a:buFont typeface="Times New Roman" panose="02020603050405020304" pitchFamily="16" charset="0"/>
      <a:buNone/>
      <a:defRPr b="0" i="0" u="none" kern="1200" baseline="0">
        <a:solidFill>
          <a:srgbClr val="000000"/>
        </a:solidFill>
        <a:latin typeface="Arial" panose="020B0604020202020204" pitchFamily="34" charset="0"/>
        <a:ea typeface="+mn-ea"/>
        <a:cs typeface="+mn-cs"/>
      </a:defRPr>
    </a:lvl1pPr>
    <a:lvl2pPr marL="742950" lvl="1" indent="-285750" algn="l" defTabSz="914400" rtl="0" eaLnBrk="1" fontAlgn="base" latinLnBrk="0" hangingPunct="1">
      <a:lnSpc>
        <a:spcPct val="93000"/>
      </a:lnSpc>
      <a:spcBef>
        <a:spcPts val="15"/>
      </a:spcBef>
      <a:spcAft>
        <a:spcPts val="15"/>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2pPr>
    <a:lvl3pPr marL="1143000" lvl="2" indent="-228600" algn="l" defTabSz="914400" rtl="0" eaLnBrk="1" fontAlgn="base" latinLnBrk="0" hangingPunct="1">
      <a:lnSpc>
        <a:spcPct val="93000"/>
      </a:lnSpc>
      <a:spcBef>
        <a:spcPts val="15"/>
      </a:spcBef>
      <a:spcAft>
        <a:spcPts val="15"/>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3pPr>
    <a:lvl4pPr marL="1600200" lvl="3" indent="-228600" algn="l" defTabSz="914400" rtl="0" eaLnBrk="1" fontAlgn="base" latinLnBrk="0" hangingPunct="1">
      <a:lnSpc>
        <a:spcPct val="93000"/>
      </a:lnSpc>
      <a:spcBef>
        <a:spcPts val="15"/>
      </a:spcBef>
      <a:spcAft>
        <a:spcPts val="15"/>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4pPr>
    <a:lvl5pPr marL="2057400" lvl="4" indent="-228600" algn="l" defTabSz="914400" rtl="0" eaLnBrk="1" fontAlgn="base" latinLnBrk="0" hangingPunct="1">
      <a:lnSpc>
        <a:spcPct val="93000"/>
      </a:lnSpc>
      <a:spcBef>
        <a:spcPts val="15"/>
      </a:spcBef>
      <a:spcAft>
        <a:spcPts val="15"/>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5pPr>
    <a:lvl6pPr marL="2286000" lvl="5" indent="-228600" algn="l" defTabSz="914400" rtl="0" eaLnBrk="1" fontAlgn="base" latinLnBrk="0" hangingPunct="1">
      <a:lnSpc>
        <a:spcPct val="93000"/>
      </a:lnSpc>
      <a:spcBef>
        <a:spcPts val="15"/>
      </a:spcBef>
      <a:spcAft>
        <a:spcPts val="15"/>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6pPr>
    <a:lvl7pPr marL="2743200" lvl="6" indent="-228600" algn="l" defTabSz="914400" rtl="0" eaLnBrk="1" fontAlgn="base" latinLnBrk="0" hangingPunct="1">
      <a:lnSpc>
        <a:spcPct val="93000"/>
      </a:lnSpc>
      <a:spcBef>
        <a:spcPts val="15"/>
      </a:spcBef>
      <a:spcAft>
        <a:spcPts val="15"/>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7pPr>
    <a:lvl8pPr marL="3200400" lvl="7" indent="-228600" algn="l" defTabSz="914400" rtl="0" eaLnBrk="1" fontAlgn="base" latinLnBrk="0" hangingPunct="1">
      <a:lnSpc>
        <a:spcPct val="93000"/>
      </a:lnSpc>
      <a:spcBef>
        <a:spcPts val="15"/>
      </a:spcBef>
      <a:spcAft>
        <a:spcPts val="15"/>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8pPr>
    <a:lvl9pPr marL="3657600" lvl="8" indent="-228600" algn="l" defTabSz="914400" rtl="0" eaLnBrk="1" fontAlgn="base" latinLnBrk="0" hangingPunct="1">
      <a:lnSpc>
        <a:spcPct val="93000"/>
      </a:lnSpc>
      <a:spcBef>
        <a:spcPts val="15"/>
      </a:spcBef>
      <a:spcAft>
        <a:spcPts val="15"/>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7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780" y="-84"/>
      </p:cViewPr>
      <p:guideLst>
        <p:guide orient="horz" pos="2270"/>
        <p:guide pos="2880"/>
      </p:guideLst>
    </p:cSldViewPr>
  </p:slideViewPr>
  <p:outlineViewPr>
    <p:cViewPr varScale="1">
      <p:scale>
        <a:sx n="170" d="200"/>
        <a:sy n="170" d="200"/>
      </p:scale>
      <p:origin x="-780" y="-84"/>
    </p:cViewPr>
  </p:outline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15.xml"/><Relationship Id="rId28" Type="http://schemas.openxmlformats.org/officeDocument/2006/relationships/slide" Target="slides/slide14.xml"/><Relationship Id="rId27" Type="http://schemas.openxmlformats.org/officeDocument/2006/relationships/slide" Target="slides/slide13.xml"/><Relationship Id="rId26" Type="http://schemas.openxmlformats.org/officeDocument/2006/relationships/slide" Target="slides/slide12.xml"/><Relationship Id="rId25" Type="http://schemas.openxmlformats.org/officeDocument/2006/relationships/slide" Target="slides/slide11.xml"/><Relationship Id="rId24" Type="http://schemas.openxmlformats.org/officeDocument/2006/relationships/slide" Target="slides/slide10.xml"/><Relationship Id="rId23" Type="http://schemas.openxmlformats.org/officeDocument/2006/relationships/slide" Target="slides/slide9.xml"/><Relationship Id="rId22" Type="http://schemas.openxmlformats.org/officeDocument/2006/relationships/slide" Target="slides/slide8.xml"/><Relationship Id="rId21" Type="http://schemas.openxmlformats.org/officeDocument/2006/relationships/slide" Target="slides/slide7.xml"/><Relationship Id="rId20" Type="http://schemas.openxmlformats.org/officeDocument/2006/relationships/slide" Target="slides/slide6.xml"/><Relationship Id="rId2" Type="http://schemas.openxmlformats.org/officeDocument/2006/relationships/theme" Target="theme/theme1.xml"/><Relationship Id="rId19" Type="http://schemas.openxmlformats.org/officeDocument/2006/relationships/slide" Target="slides/slide5.xml"/><Relationship Id="rId18" Type="http://schemas.openxmlformats.org/officeDocument/2006/relationships/slide" Target="slides/slide4.xml"/><Relationship Id="rId17" Type="http://schemas.openxmlformats.org/officeDocument/2006/relationships/slide" Target="slides/slide3.xml"/><Relationship Id="rId16" Type="http://schemas.openxmlformats.org/officeDocument/2006/relationships/slide" Target="slides/slide2.xml"/><Relationship Id="rId15" Type="http://schemas.openxmlformats.org/officeDocument/2006/relationships/notesMaster" Target="notesMasters/notesMaster1.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290" name="Slide Image Placeholder 12288"/>
          <p:cNvSpPr>
            <a:spLocks noGrp="1"/>
          </p:cNvSpPr>
          <p:nvPr>
            <p:ph type="sldImg"/>
          </p:nvPr>
        </p:nvSpPr>
        <p:spPr>
          <a:xfrm>
            <a:off x="0" y="763588"/>
            <a:ext cx="0" cy="0"/>
          </a:xfrm>
          <a:prstGeom prst="rect">
            <a:avLst/>
          </a:prstGeom>
          <a:noFill/>
          <a:ln w="9525">
            <a:noFill/>
          </a:ln>
        </p:spPr>
      </p:sp>
      <p:sp>
        <p:nvSpPr>
          <p:cNvPr id="12291" name="Text Placeholder 12289"/>
          <p:cNvSpPr>
            <a:spLocks noGrp="1"/>
          </p:cNvSpPr>
          <p:nvPr>
            <p:ph type="body"/>
          </p:nvPr>
        </p:nvSpPr>
        <p:spPr>
          <a:xfrm>
            <a:off x="777875" y="4776788"/>
            <a:ext cx="6216650" cy="4524375"/>
          </a:xfrm>
          <a:prstGeom prst="rect">
            <a:avLst/>
          </a:prstGeom>
          <a:noFill/>
          <a:ln w="9525">
            <a:noFill/>
          </a:ln>
        </p:spPr>
        <p:txBody>
          <a:bodyPr wrap="square" lIns="0" tIns="0" rIns="0" bIns="0" anchor="t" anchorCtr="0"/>
          <a:p>
            <a:pPr lvl="0"/>
            <a:endParaRPr lang="en-GB"/>
          </a:p>
        </p:txBody>
      </p:sp>
      <p:sp>
        <p:nvSpPr>
          <p:cNvPr id="2" name="Header Placeholder 12290"/>
          <p:cNvSpPr>
            <a:spLocks noGrp="1"/>
          </p:cNvSpPr>
          <p:nvPr>
            <p:ph type="hdr"/>
          </p:nvPr>
        </p:nvSpPr>
        <p:spPr>
          <a:xfrm>
            <a:off x="0" y="0"/>
            <a:ext cx="3371850" cy="501650"/>
          </a:xfrm>
          <a:prstGeom prst="rect">
            <a:avLst/>
          </a:prstGeom>
          <a:noFill/>
          <a:ln w="9525">
            <a:noFill/>
          </a:ln>
        </p:spPr>
        <p:txBody>
          <a:bodyPr wrap="square" lIns="0" tIns="0" rIns="0" bIns="0" anchor="t" anchorCtr="0"/>
          <a:p>
            <a:pPr lvl="0" defTabSz="914400" eaLnBrk="1" fontAlgn="base" hangingPunct="0">
              <a:lnSpc>
                <a:spcPct val="93000"/>
              </a:lnSpc>
              <a:spcBef>
                <a:spcPts val="15"/>
              </a:spcBef>
              <a:spcAft>
                <a:spcPts val="15"/>
              </a:spcAft>
              <a:buNone/>
              <a:tabLst>
                <a:tab pos="914400" algn="l"/>
                <a:tab pos="1828800" algn="l"/>
                <a:tab pos="2743200" algn="l"/>
              </a:tabLst>
            </a:pPr>
            <a:endParaRPr lang="en-US" altLang="x-none" sz="1400" strike="noStrike" noProof="1" dirty="0" err="1">
              <a:solidFill>
                <a:srgbClr val="000000"/>
              </a:solidFill>
              <a:latin typeface="Times New Roman" panose="02020603050405020304" pitchFamily="16" charset="0"/>
              <a:ea typeface="DejaVu Sans" charset="0"/>
              <a:cs typeface="DejaVu Sans" charset="0"/>
            </a:endParaRPr>
          </a:p>
        </p:txBody>
      </p:sp>
      <p:sp>
        <p:nvSpPr>
          <p:cNvPr id="12292" name="Date Placeholder 12291"/>
          <p:cNvSpPr>
            <a:spLocks noGrp="1"/>
          </p:cNvSpPr>
          <p:nvPr>
            <p:ph type="dt"/>
          </p:nvPr>
        </p:nvSpPr>
        <p:spPr>
          <a:xfrm>
            <a:off x="4398963" y="0"/>
            <a:ext cx="3371850" cy="501650"/>
          </a:xfrm>
          <a:prstGeom prst="rect">
            <a:avLst/>
          </a:prstGeom>
          <a:noFill/>
          <a:ln w="9525">
            <a:noFill/>
          </a:ln>
        </p:spPr>
        <p:txBody>
          <a:bodyPr wrap="square" lIns="0" tIns="0" rIns="0" bIns="0" anchor="t" anchorCtr="0"/>
          <a:p>
            <a:pPr lvl="0" algn="r" defTabSz="914400" eaLnBrk="1" fontAlgn="base" hangingPunct="0">
              <a:lnSpc>
                <a:spcPct val="93000"/>
              </a:lnSpc>
              <a:spcBef>
                <a:spcPts val="15"/>
              </a:spcBef>
              <a:spcAft>
                <a:spcPts val="15"/>
              </a:spcAft>
              <a:buNone/>
              <a:tabLst>
                <a:tab pos="914400" algn="l"/>
                <a:tab pos="1828800" algn="l"/>
                <a:tab pos="2743200" algn="l"/>
              </a:tabLst>
            </a:pPr>
            <a:endParaRPr lang="en-US" altLang="x-none" sz="1400" strike="noStrike" noProof="1" dirty="0" err="1">
              <a:solidFill>
                <a:srgbClr val="000000"/>
              </a:solidFill>
              <a:latin typeface="Times New Roman" panose="02020603050405020304" pitchFamily="16" charset="0"/>
              <a:ea typeface="DejaVu Sans" charset="0"/>
              <a:cs typeface="DejaVu Sans" charset="0"/>
            </a:endParaRPr>
          </a:p>
        </p:txBody>
      </p:sp>
      <p:sp>
        <p:nvSpPr>
          <p:cNvPr id="12293" name="Footer Placeholder 12292"/>
          <p:cNvSpPr>
            <a:spLocks noGrp="1"/>
          </p:cNvSpPr>
          <p:nvPr>
            <p:ph type="ftr"/>
          </p:nvPr>
        </p:nvSpPr>
        <p:spPr>
          <a:xfrm>
            <a:off x="0" y="9555163"/>
            <a:ext cx="3371850" cy="501650"/>
          </a:xfrm>
          <a:prstGeom prst="rect">
            <a:avLst/>
          </a:prstGeom>
          <a:noFill/>
          <a:ln w="9525">
            <a:noFill/>
          </a:ln>
        </p:spPr>
        <p:txBody>
          <a:bodyPr wrap="square" lIns="0" tIns="0" rIns="0" bIns="0" anchor="b" anchorCtr="0"/>
          <a:p>
            <a:pPr lvl="0" defTabSz="914400" eaLnBrk="1" fontAlgn="base" hangingPunct="0">
              <a:lnSpc>
                <a:spcPct val="93000"/>
              </a:lnSpc>
              <a:spcBef>
                <a:spcPts val="15"/>
              </a:spcBef>
              <a:spcAft>
                <a:spcPts val="15"/>
              </a:spcAft>
              <a:buNone/>
              <a:tabLst>
                <a:tab pos="914400" algn="l"/>
                <a:tab pos="1828800" algn="l"/>
                <a:tab pos="2743200" algn="l"/>
              </a:tabLst>
            </a:pPr>
            <a:endParaRPr lang="en-US" altLang="x-none" sz="1400" strike="noStrike" noProof="1" dirty="0" err="1">
              <a:solidFill>
                <a:srgbClr val="000000"/>
              </a:solidFill>
              <a:latin typeface="Times New Roman" panose="02020603050405020304" pitchFamily="16" charset="0"/>
              <a:ea typeface="DejaVu Sans" charset="0"/>
              <a:cs typeface="DejaVu Sans" charset="0"/>
            </a:endParaRPr>
          </a:p>
        </p:txBody>
      </p:sp>
      <p:sp>
        <p:nvSpPr>
          <p:cNvPr id="12294" name="Slide Number Placeholder 12293"/>
          <p:cNvSpPr>
            <a:spLocks noGrp="1"/>
          </p:cNvSpPr>
          <p:nvPr>
            <p:ph type="sldNum"/>
          </p:nvPr>
        </p:nvSpPr>
        <p:spPr>
          <a:xfrm>
            <a:off x="4398963" y="9555163"/>
            <a:ext cx="3371850" cy="501650"/>
          </a:xfrm>
          <a:prstGeom prst="rect">
            <a:avLst/>
          </a:prstGeom>
          <a:noFill/>
          <a:ln w="9525">
            <a:noFill/>
          </a:ln>
        </p:spPr>
        <p:txBody>
          <a:bodyPr wrap="square" lIns="0" tIns="0" rIns="0" bIns="0" anchor="b" anchorCtr="0"/>
          <a:p>
            <a:pPr lvl="0" algn="r" defTabSz="914400" eaLnBrk="1" fontAlgn="base" hangingPunct="0">
              <a:lnSpc>
                <a:spcPct val="93000"/>
              </a:lnSpc>
              <a:spcBef>
                <a:spcPts val="15"/>
              </a:spcBef>
              <a:spcAft>
                <a:spcPts val="15"/>
              </a:spcAft>
              <a:buNone/>
              <a:tabLst>
                <a:tab pos="914400" algn="l"/>
                <a:tab pos="1828800" algn="l"/>
                <a:tab pos="2743200" algn="l"/>
              </a:tabLst>
            </a:pPr>
            <a:fld id="{9A0DB2DC-4C9A-4742-B13C-FB6460FD3503}" type="slidenum">
              <a:rPr lang="en-US" altLang="x-none" sz="1400" strike="noStrike" noProof="1" dirty="0" err="1">
                <a:solidFill>
                  <a:srgbClr val="000000"/>
                </a:solidFill>
                <a:latin typeface="Times New Roman" panose="02020603050405020304" pitchFamily="16" charset="0"/>
                <a:ea typeface="+mn-ea"/>
                <a:cs typeface="DejaVu Sans" charset="0"/>
              </a:rPr>
            </a:fld>
            <a:endParaRPr lang="en-US" altLang="x-none" sz="1400" strike="noStrike" noProof="1" dirty="0" err="1">
              <a:solidFill>
                <a:srgbClr val="000000"/>
              </a:solidFill>
              <a:latin typeface="Times New Roman" panose="02020603050405020304" pitchFamily="16" charset="0"/>
              <a:ea typeface="DejaVu Sans" charset="0"/>
              <a:cs typeface="DejaVu Sans"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9144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9144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9144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9144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9144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9144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9144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9144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434" name="Slide Number Placeholder 1"/>
          <p:cNvSpPr/>
          <p:nvPr>
            <p:ph type="sldNum" sz="quarter"/>
          </p:nvPr>
        </p:nvSpPr>
        <p:spPr>
          <a:xfrm>
            <a:off x="4398963" y="9555163"/>
            <a:ext cx="3371850" cy="501650"/>
          </a:xfrm>
          <a:prstGeom prst="rect">
            <a:avLst/>
          </a:prstGeom>
          <a:noFill/>
          <a:ln w="9525">
            <a:noFill/>
          </a:ln>
        </p:spPr>
        <p:txBody>
          <a:bodyPr wrap="square" lIns="0" tIns="0" rIns="0" bIns="0" anchor="b" anchorCtr="0"/>
          <a:p>
            <a:pPr lvl="0" algn="r" defTabSz="914400">
              <a:tabLst>
                <a:tab pos="914400" algn="l"/>
                <a:tab pos="1828800" algn="l"/>
                <a:tab pos="2743200" algn="l"/>
              </a:tabLst>
            </a:pPr>
            <a:fld id="{9A0DB2DC-4C9A-4742-B13C-FB6460FD3503}" type="slidenum">
              <a:rPr lang="en-US" altLang="x-none" sz="1400" dirty="0" err="1">
                <a:latin typeface="Times New Roman" panose="02020603050405020304" pitchFamily="16" charset="0"/>
              </a:rPr>
            </a:fld>
            <a:endParaRPr lang="en-US" altLang="x-none" sz="1400" dirty="0" err="1">
              <a:latin typeface="Times New Roman" panose="02020603050405020304" pitchFamily="16" charset="0"/>
              <a:ea typeface="DejaVu Sans" charset="0"/>
            </a:endParaRPr>
          </a:p>
        </p:txBody>
      </p:sp>
      <p:sp>
        <p:nvSpPr>
          <p:cNvPr id="18435" name="Slide Image Placeholder 33792"/>
          <p:cNvSpPr txBox="1">
            <a:spLocks noGrp="1"/>
          </p:cNvSpPr>
          <p:nvPr>
            <p:ph type="sldImg"/>
          </p:nvPr>
        </p:nvSpPr>
        <p:spPr>
          <a:xfrm>
            <a:off x="533400" y="763588"/>
            <a:ext cx="6704013" cy="3771900"/>
          </a:xfrm>
          <a:solidFill>
            <a:srgbClr val="FFFFFF"/>
          </a:solidFill>
          <a:ln>
            <a:solidFill>
              <a:srgbClr val="000000"/>
            </a:solidFill>
            <a:miter/>
          </a:ln>
        </p:spPr>
      </p:sp>
      <p:sp>
        <p:nvSpPr>
          <p:cNvPr id="18436" name="Text Placeholder 33793"/>
          <p:cNvSpPr txBox="1">
            <a:spLocks noGrp="1"/>
          </p:cNvSpPr>
          <p:nvPr>
            <p:ph type="body"/>
          </p:nvPr>
        </p:nvSpPr>
        <p:spPr>
          <a:xfrm>
            <a:off x="777875" y="4776788"/>
            <a:ext cx="6218238" cy="4525962"/>
          </a:xfrm>
        </p:spPr>
        <p:txBody>
          <a:bodyPr wrap="none" lIns="0" tIns="0" rIns="0" bIns="0" anchor="ctr" anchorCtr="0"/>
          <a:p>
            <a:pPr lvl="0"/>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8" name="Slide Number Placeholder 1"/>
          <p:cNvSpPr/>
          <p:nvPr>
            <p:ph type="sldNum" sz="quarter"/>
          </p:nvPr>
        </p:nvSpPr>
        <p:spPr>
          <a:xfrm>
            <a:off x="4398963" y="9555163"/>
            <a:ext cx="3371850" cy="501650"/>
          </a:xfrm>
          <a:prstGeom prst="rect">
            <a:avLst/>
          </a:prstGeom>
          <a:noFill/>
          <a:ln w="9525">
            <a:noFill/>
          </a:ln>
        </p:spPr>
        <p:txBody>
          <a:bodyPr wrap="square" lIns="0" tIns="0" rIns="0" bIns="0" anchor="b" anchorCtr="0"/>
          <a:p>
            <a:pPr lvl="0" algn="r" defTabSz="914400">
              <a:tabLst>
                <a:tab pos="914400" algn="l"/>
                <a:tab pos="1828800" algn="l"/>
                <a:tab pos="2743200" algn="l"/>
              </a:tabLst>
            </a:pPr>
            <a:fld id="{9A0DB2DC-4C9A-4742-B13C-FB6460FD3503}" type="slidenum">
              <a:rPr lang="en-US" altLang="x-none" sz="1400" dirty="0" err="1">
                <a:latin typeface="Times New Roman" panose="02020603050405020304" pitchFamily="16" charset="0"/>
              </a:rPr>
            </a:fld>
            <a:endParaRPr lang="en-US" altLang="x-none" sz="1400" dirty="0" err="1">
              <a:latin typeface="Times New Roman" panose="02020603050405020304" pitchFamily="16" charset="0"/>
              <a:ea typeface="DejaVu Sans" charset="0"/>
            </a:endParaRPr>
          </a:p>
        </p:txBody>
      </p:sp>
      <p:sp>
        <p:nvSpPr>
          <p:cNvPr id="24579" name="Slide Image Placeholder 36864"/>
          <p:cNvSpPr txBox="1">
            <a:spLocks noGrp="1"/>
          </p:cNvSpPr>
          <p:nvPr>
            <p:ph type="sldImg"/>
          </p:nvPr>
        </p:nvSpPr>
        <p:spPr>
          <a:xfrm>
            <a:off x="533400" y="763588"/>
            <a:ext cx="6704013" cy="3771900"/>
          </a:xfrm>
          <a:solidFill>
            <a:srgbClr val="FFFFFF"/>
          </a:solidFill>
          <a:ln>
            <a:solidFill>
              <a:srgbClr val="000000"/>
            </a:solidFill>
            <a:miter/>
          </a:ln>
        </p:spPr>
      </p:sp>
      <p:sp>
        <p:nvSpPr>
          <p:cNvPr id="24580" name="Text Placeholder 36865"/>
          <p:cNvSpPr txBox="1">
            <a:spLocks noGrp="1"/>
          </p:cNvSpPr>
          <p:nvPr>
            <p:ph type="body"/>
          </p:nvPr>
        </p:nvSpPr>
        <p:spPr>
          <a:xfrm>
            <a:off x="777875" y="4776788"/>
            <a:ext cx="6218238" cy="4525962"/>
          </a:xfrm>
        </p:spPr>
        <p:txBody>
          <a:bodyPr wrap="none" lIns="0" tIns="0" rIns="0" bIns="0" anchor="ctr" anchorCtr="0"/>
          <a:p>
            <a:pPr lvl="0"/>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8" name="Slide Number Placeholder 1"/>
          <p:cNvSpPr/>
          <p:nvPr>
            <p:ph type="sldNum" sz="quarter"/>
          </p:nvPr>
        </p:nvSpPr>
        <p:spPr>
          <a:xfrm>
            <a:off x="4398963" y="9555163"/>
            <a:ext cx="3371850" cy="501650"/>
          </a:xfrm>
          <a:prstGeom prst="rect">
            <a:avLst/>
          </a:prstGeom>
          <a:noFill/>
          <a:ln w="9525">
            <a:noFill/>
          </a:ln>
        </p:spPr>
        <p:txBody>
          <a:bodyPr wrap="square" lIns="0" tIns="0" rIns="0" bIns="0" anchor="b" anchorCtr="0"/>
          <a:p>
            <a:pPr lvl="0" algn="r" defTabSz="914400">
              <a:tabLst>
                <a:tab pos="914400" algn="l"/>
                <a:tab pos="1828800" algn="l"/>
                <a:tab pos="2743200" algn="l"/>
              </a:tabLst>
            </a:pPr>
            <a:fld id="{9A0DB2DC-4C9A-4742-B13C-FB6460FD3503}" type="slidenum">
              <a:rPr lang="en-US" altLang="x-none" sz="1400" dirty="0" err="1">
                <a:latin typeface="Times New Roman" panose="02020603050405020304" pitchFamily="16" charset="0"/>
              </a:rPr>
            </a:fld>
            <a:endParaRPr lang="en-US" altLang="x-none" sz="1400" dirty="0" err="1">
              <a:latin typeface="Times New Roman" panose="02020603050405020304" pitchFamily="16" charset="0"/>
              <a:ea typeface="DejaVu Sans" charset="0"/>
            </a:endParaRPr>
          </a:p>
        </p:txBody>
      </p:sp>
      <p:sp>
        <p:nvSpPr>
          <p:cNvPr id="24579" name="Slide Image Placeholder 36864"/>
          <p:cNvSpPr txBox="1">
            <a:spLocks noGrp="1"/>
          </p:cNvSpPr>
          <p:nvPr>
            <p:ph type="sldImg"/>
          </p:nvPr>
        </p:nvSpPr>
        <p:spPr>
          <a:xfrm>
            <a:off x="533400" y="763588"/>
            <a:ext cx="6704013" cy="3771900"/>
          </a:xfrm>
          <a:solidFill>
            <a:srgbClr val="FFFFFF"/>
          </a:solidFill>
          <a:ln>
            <a:solidFill>
              <a:srgbClr val="000000"/>
            </a:solidFill>
            <a:miter/>
          </a:ln>
        </p:spPr>
      </p:sp>
      <p:sp>
        <p:nvSpPr>
          <p:cNvPr id="24580" name="Text Placeholder 36865"/>
          <p:cNvSpPr txBox="1">
            <a:spLocks noGrp="1"/>
          </p:cNvSpPr>
          <p:nvPr>
            <p:ph type="body"/>
          </p:nvPr>
        </p:nvSpPr>
        <p:spPr>
          <a:xfrm>
            <a:off x="777875" y="4776788"/>
            <a:ext cx="6218238" cy="4525962"/>
          </a:xfrm>
        </p:spPr>
        <p:txBody>
          <a:bodyPr wrap="none" lIns="0" tIns="0" rIns="0" bIns="0" anchor="ctr" anchorCtr="0"/>
          <a:p>
            <a:pPr lvl="0"/>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8" name="Slide Number Placeholder 1"/>
          <p:cNvSpPr/>
          <p:nvPr>
            <p:ph type="sldNum" sz="quarter"/>
          </p:nvPr>
        </p:nvSpPr>
        <p:spPr>
          <a:xfrm>
            <a:off x="4398963" y="9555163"/>
            <a:ext cx="3371850" cy="501650"/>
          </a:xfrm>
          <a:prstGeom prst="rect">
            <a:avLst/>
          </a:prstGeom>
          <a:noFill/>
          <a:ln w="9525">
            <a:noFill/>
          </a:ln>
        </p:spPr>
        <p:txBody>
          <a:bodyPr wrap="square" lIns="0" tIns="0" rIns="0" bIns="0" anchor="b" anchorCtr="0"/>
          <a:p>
            <a:pPr lvl="0" algn="r" defTabSz="914400">
              <a:tabLst>
                <a:tab pos="914400" algn="l"/>
                <a:tab pos="1828800" algn="l"/>
                <a:tab pos="2743200" algn="l"/>
              </a:tabLst>
            </a:pPr>
            <a:fld id="{9A0DB2DC-4C9A-4742-B13C-FB6460FD3503}" type="slidenum">
              <a:rPr lang="en-US" altLang="x-none" sz="1400" dirty="0" err="1">
                <a:latin typeface="Times New Roman" panose="02020603050405020304" pitchFamily="16" charset="0"/>
              </a:rPr>
            </a:fld>
            <a:endParaRPr lang="en-US" altLang="x-none" sz="1400" dirty="0" err="1">
              <a:latin typeface="Times New Roman" panose="02020603050405020304" pitchFamily="16" charset="0"/>
              <a:ea typeface="DejaVu Sans" charset="0"/>
            </a:endParaRPr>
          </a:p>
        </p:txBody>
      </p:sp>
      <p:sp>
        <p:nvSpPr>
          <p:cNvPr id="24579" name="Slide Image Placeholder 36864"/>
          <p:cNvSpPr txBox="1">
            <a:spLocks noGrp="1"/>
          </p:cNvSpPr>
          <p:nvPr>
            <p:ph type="sldImg"/>
          </p:nvPr>
        </p:nvSpPr>
        <p:spPr>
          <a:xfrm>
            <a:off x="533400" y="763588"/>
            <a:ext cx="6704013" cy="3771900"/>
          </a:xfrm>
          <a:solidFill>
            <a:srgbClr val="FFFFFF"/>
          </a:solidFill>
          <a:ln>
            <a:solidFill>
              <a:srgbClr val="000000"/>
            </a:solidFill>
            <a:miter/>
          </a:ln>
        </p:spPr>
      </p:sp>
      <p:sp>
        <p:nvSpPr>
          <p:cNvPr id="24580" name="Text Placeholder 36865"/>
          <p:cNvSpPr txBox="1">
            <a:spLocks noGrp="1"/>
          </p:cNvSpPr>
          <p:nvPr>
            <p:ph type="body"/>
          </p:nvPr>
        </p:nvSpPr>
        <p:spPr>
          <a:xfrm>
            <a:off x="777875" y="4776788"/>
            <a:ext cx="6218238" cy="4525962"/>
          </a:xfrm>
        </p:spPr>
        <p:txBody>
          <a:bodyPr wrap="none" lIns="0" tIns="0" rIns="0" bIns="0" anchor="ctr" anchorCtr="0"/>
          <a:p>
            <a:pPr lvl="0"/>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8" name="Slide Number Placeholder 1"/>
          <p:cNvSpPr/>
          <p:nvPr>
            <p:ph type="sldNum" sz="quarter"/>
          </p:nvPr>
        </p:nvSpPr>
        <p:spPr>
          <a:xfrm>
            <a:off x="4398963" y="9555163"/>
            <a:ext cx="3371850" cy="501650"/>
          </a:xfrm>
          <a:prstGeom prst="rect">
            <a:avLst/>
          </a:prstGeom>
          <a:noFill/>
          <a:ln w="9525">
            <a:noFill/>
          </a:ln>
        </p:spPr>
        <p:txBody>
          <a:bodyPr wrap="square" lIns="0" tIns="0" rIns="0" bIns="0" anchor="b" anchorCtr="0"/>
          <a:p>
            <a:pPr lvl="0" algn="r" defTabSz="914400">
              <a:tabLst>
                <a:tab pos="914400" algn="l"/>
                <a:tab pos="1828800" algn="l"/>
                <a:tab pos="2743200" algn="l"/>
              </a:tabLst>
            </a:pPr>
            <a:fld id="{9A0DB2DC-4C9A-4742-B13C-FB6460FD3503}" type="slidenum">
              <a:rPr lang="en-US" altLang="x-none" sz="1400" dirty="0" err="1">
                <a:latin typeface="Times New Roman" panose="02020603050405020304" pitchFamily="16" charset="0"/>
              </a:rPr>
            </a:fld>
            <a:endParaRPr lang="en-US" altLang="x-none" sz="1400" dirty="0" err="1">
              <a:latin typeface="Times New Roman" panose="02020603050405020304" pitchFamily="16" charset="0"/>
              <a:ea typeface="DejaVu Sans" charset="0"/>
            </a:endParaRPr>
          </a:p>
        </p:txBody>
      </p:sp>
      <p:sp>
        <p:nvSpPr>
          <p:cNvPr id="24579" name="Slide Image Placeholder 36864"/>
          <p:cNvSpPr txBox="1">
            <a:spLocks noGrp="1"/>
          </p:cNvSpPr>
          <p:nvPr>
            <p:ph type="sldImg"/>
          </p:nvPr>
        </p:nvSpPr>
        <p:spPr>
          <a:xfrm>
            <a:off x="533400" y="763588"/>
            <a:ext cx="6704013" cy="3771900"/>
          </a:xfrm>
          <a:solidFill>
            <a:srgbClr val="FFFFFF"/>
          </a:solidFill>
          <a:ln>
            <a:solidFill>
              <a:srgbClr val="000000"/>
            </a:solidFill>
            <a:miter/>
          </a:ln>
        </p:spPr>
      </p:sp>
      <p:sp>
        <p:nvSpPr>
          <p:cNvPr id="24580" name="Text Placeholder 36865"/>
          <p:cNvSpPr txBox="1">
            <a:spLocks noGrp="1"/>
          </p:cNvSpPr>
          <p:nvPr>
            <p:ph type="body"/>
          </p:nvPr>
        </p:nvSpPr>
        <p:spPr>
          <a:xfrm>
            <a:off x="777875" y="4776788"/>
            <a:ext cx="6218238" cy="4525962"/>
          </a:xfrm>
        </p:spPr>
        <p:txBody>
          <a:bodyPr wrap="none" lIns="0" tIns="0" rIns="0" bIns="0" anchor="ctr" anchorCtr="0"/>
          <a:p>
            <a:pPr lvl="0"/>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8" name="Slide Number Placeholder 1"/>
          <p:cNvSpPr/>
          <p:nvPr>
            <p:ph type="sldNum" sz="quarter"/>
          </p:nvPr>
        </p:nvSpPr>
        <p:spPr>
          <a:xfrm>
            <a:off x="4398963" y="9555163"/>
            <a:ext cx="3371850" cy="501650"/>
          </a:xfrm>
          <a:prstGeom prst="rect">
            <a:avLst/>
          </a:prstGeom>
          <a:noFill/>
          <a:ln w="9525">
            <a:noFill/>
          </a:ln>
        </p:spPr>
        <p:txBody>
          <a:bodyPr wrap="square" lIns="0" tIns="0" rIns="0" bIns="0" anchor="b" anchorCtr="0"/>
          <a:p>
            <a:pPr lvl="0" algn="r" defTabSz="914400">
              <a:tabLst>
                <a:tab pos="914400" algn="l"/>
                <a:tab pos="1828800" algn="l"/>
                <a:tab pos="2743200" algn="l"/>
              </a:tabLst>
            </a:pPr>
            <a:fld id="{9A0DB2DC-4C9A-4742-B13C-FB6460FD3503}" type="slidenum">
              <a:rPr lang="en-US" altLang="x-none" sz="1400" dirty="0" err="1">
                <a:latin typeface="Times New Roman" panose="02020603050405020304" pitchFamily="16" charset="0"/>
              </a:rPr>
            </a:fld>
            <a:endParaRPr lang="en-US" altLang="x-none" sz="1400" dirty="0" err="1">
              <a:latin typeface="Times New Roman" panose="02020603050405020304" pitchFamily="16" charset="0"/>
              <a:ea typeface="DejaVu Sans" charset="0"/>
            </a:endParaRPr>
          </a:p>
        </p:txBody>
      </p:sp>
      <p:sp>
        <p:nvSpPr>
          <p:cNvPr id="24579" name="Slide Image Placeholder 36864"/>
          <p:cNvSpPr txBox="1">
            <a:spLocks noGrp="1"/>
          </p:cNvSpPr>
          <p:nvPr>
            <p:ph type="sldImg"/>
          </p:nvPr>
        </p:nvSpPr>
        <p:spPr>
          <a:xfrm>
            <a:off x="533400" y="763588"/>
            <a:ext cx="6704013" cy="3771900"/>
          </a:xfrm>
          <a:solidFill>
            <a:srgbClr val="FFFFFF"/>
          </a:solidFill>
          <a:ln>
            <a:solidFill>
              <a:srgbClr val="000000"/>
            </a:solidFill>
            <a:miter/>
          </a:ln>
        </p:spPr>
      </p:sp>
      <p:sp>
        <p:nvSpPr>
          <p:cNvPr id="24580" name="Text Placeholder 36865"/>
          <p:cNvSpPr txBox="1">
            <a:spLocks noGrp="1"/>
          </p:cNvSpPr>
          <p:nvPr>
            <p:ph type="body"/>
          </p:nvPr>
        </p:nvSpPr>
        <p:spPr>
          <a:xfrm>
            <a:off x="777875" y="4776788"/>
            <a:ext cx="6218238" cy="4525962"/>
          </a:xfrm>
        </p:spPr>
        <p:txBody>
          <a:bodyPr wrap="none" lIns="0" tIns="0" rIns="0" bIns="0" anchor="ctr" anchorCtr="0"/>
          <a:p>
            <a:pPr lvl="0"/>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434" name="Slide Number Placeholder 1"/>
          <p:cNvSpPr/>
          <p:nvPr>
            <p:ph type="sldNum" sz="quarter"/>
          </p:nvPr>
        </p:nvSpPr>
        <p:spPr>
          <a:xfrm>
            <a:off x="4398963" y="9555163"/>
            <a:ext cx="3371850" cy="501650"/>
          </a:xfrm>
          <a:prstGeom prst="rect">
            <a:avLst/>
          </a:prstGeom>
          <a:noFill/>
          <a:ln w="9525">
            <a:noFill/>
          </a:ln>
        </p:spPr>
        <p:txBody>
          <a:bodyPr wrap="square" lIns="0" tIns="0" rIns="0" bIns="0" anchor="b" anchorCtr="0"/>
          <a:p>
            <a:pPr lvl="0" algn="r" defTabSz="914400">
              <a:tabLst>
                <a:tab pos="914400" algn="l"/>
                <a:tab pos="1828800" algn="l"/>
                <a:tab pos="2743200" algn="l"/>
              </a:tabLst>
            </a:pPr>
            <a:fld id="{9A0DB2DC-4C9A-4742-B13C-FB6460FD3503}" type="slidenum">
              <a:rPr lang="en-US" altLang="x-none" sz="1400" dirty="0" err="1">
                <a:latin typeface="Times New Roman" panose="02020603050405020304" pitchFamily="16" charset="0"/>
              </a:rPr>
            </a:fld>
            <a:endParaRPr lang="en-US" altLang="x-none" sz="1400" dirty="0" err="1">
              <a:latin typeface="Times New Roman" panose="02020603050405020304" pitchFamily="16" charset="0"/>
              <a:ea typeface="DejaVu Sans" charset="0"/>
            </a:endParaRPr>
          </a:p>
        </p:txBody>
      </p:sp>
      <p:sp>
        <p:nvSpPr>
          <p:cNvPr id="18435" name="Slide Image Placeholder 33792"/>
          <p:cNvSpPr txBox="1">
            <a:spLocks noGrp="1"/>
          </p:cNvSpPr>
          <p:nvPr>
            <p:ph type="sldImg"/>
          </p:nvPr>
        </p:nvSpPr>
        <p:spPr>
          <a:xfrm>
            <a:off x="533400" y="763588"/>
            <a:ext cx="6704013" cy="3771900"/>
          </a:xfrm>
          <a:solidFill>
            <a:srgbClr val="FFFFFF"/>
          </a:solidFill>
          <a:ln>
            <a:solidFill>
              <a:srgbClr val="000000"/>
            </a:solidFill>
            <a:miter/>
          </a:ln>
        </p:spPr>
      </p:sp>
      <p:sp>
        <p:nvSpPr>
          <p:cNvPr id="18436" name="Text Placeholder 33793"/>
          <p:cNvSpPr txBox="1">
            <a:spLocks noGrp="1"/>
          </p:cNvSpPr>
          <p:nvPr>
            <p:ph type="body"/>
          </p:nvPr>
        </p:nvSpPr>
        <p:spPr>
          <a:xfrm>
            <a:off x="777875" y="4776788"/>
            <a:ext cx="6218238" cy="4525962"/>
          </a:xfrm>
        </p:spPr>
        <p:txBody>
          <a:bodyPr wrap="none" lIns="0" tIns="0" rIns="0" bIns="0" anchor="ctr" anchorCtr="0"/>
          <a:p>
            <a:pPr lvl="0"/>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82" name="Slide Number Placeholder 1"/>
          <p:cNvSpPr/>
          <p:nvPr>
            <p:ph type="sldNum" sz="quarter"/>
          </p:nvPr>
        </p:nvSpPr>
        <p:spPr>
          <a:xfrm>
            <a:off x="4398963" y="9555163"/>
            <a:ext cx="3371850" cy="501650"/>
          </a:xfrm>
          <a:prstGeom prst="rect">
            <a:avLst/>
          </a:prstGeom>
          <a:noFill/>
          <a:ln w="9525">
            <a:noFill/>
          </a:ln>
        </p:spPr>
        <p:txBody>
          <a:bodyPr wrap="square" lIns="0" tIns="0" rIns="0" bIns="0" anchor="b" anchorCtr="0"/>
          <a:p>
            <a:pPr lvl="0" algn="r" defTabSz="914400">
              <a:tabLst>
                <a:tab pos="914400" algn="l"/>
                <a:tab pos="1828800" algn="l"/>
                <a:tab pos="2743200" algn="l"/>
              </a:tabLst>
            </a:pPr>
            <a:fld id="{9A0DB2DC-4C9A-4742-B13C-FB6460FD3503}" type="slidenum">
              <a:rPr lang="en-US" altLang="x-none" sz="1400" dirty="0" err="1">
                <a:latin typeface="Times New Roman" panose="02020603050405020304" pitchFamily="16" charset="0"/>
              </a:rPr>
            </a:fld>
            <a:endParaRPr lang="en-US" altLang="x-none" sz="1400" dirty="0" err="1">
              <a:latin typeface="Times New Roman" panose="02020603050405020304" pitchFamily="16" charset="0"/>
              <a:ea typeface="DejaVu Sans" charset="0"/>
            </a:endParaRPr>
          </a:p>
        </p:txBody>
      </p:sp>
      <p:sp>
        <p:nvSpPr>
          <p:cNvPr id="20483" name="Slide Image Placeholder 34816"/>
          <p:cNvSpPr txBox="1">
            <a:spLocks noGrp="1"/>
          </p:cNvSpPr>
          <p:nvPr>
            <p:ph type="sldImg"/>
          </p:nvPr>
        </p:nvSpPr>
        <p:spPr>
          <a:xfrm>
            <a:off x="533400" y="763588"/>
            <a:ext cx="6704013" cy="3771900"/>
          </a:xfrm>
          <a:solidFill>
            <a:srgbClr val="FFFFFF"/>
          </a:solidFill>
          <a:ln>
            <a:solidFill>
              <a:srgbClr val="000000"/>
            </a:solidFill>
            <a:miter/>
          </a:ln>
        </p:spPr>
      </p:sp>
      <p:sp>
        <p:nvSpPr>
          <p:cNvPr id="20484" name="Text Placeholder 34817"/>
          <p:cNvSpPr txBox="1">
            <a:spLocks noGrp="1"/>
          </p:cNvSpPr>
          <p:nvPr>
            <p:ph type="body"/>
          </p:nvPr>
        </p:nvSpPr>
        <p:spPr>
          <a:xfrm>
            <a:off x="777875" y="4776788"/>
            <a:ext cx="6218238" cy="4525962"/>
          </a:xfrm>
        </p:spPr>
        <p:txBody>
          <a:bodyPr wrap="none" lIns="0" tIns="0" rIns="0" bIns="0" anchor="ctr" anchorCtr="0"/>
          <a:p>
            <a:pPr lvl="0"/>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82" name="Slide Number Placeholder 1"/>
          <p:cNvSpPr/>
          <p:nvPr>
            <p:ph type="sldNum" sz="quarter"/>
          </p:nvPr>
        </p:nvSpPr>
        <p:spPr>
          <a:xfrm>
            <a:off x="4398963" y="9555163"/>
            <a:ext cx="3371850" cy="501650"/>
          </a:xfrm>
          <a:prstGeom prst="rect">
            <a:avLst/>
          </a:prstGeom>
          <a:noFill/>
          <a:ln w="9525">
            <a:noFill/>
          </a:ln>
        </p:spPr>
        <p:txBody>
          <a:bodyPr wrap="square" lIns="0" tIns="0" rIns="0" bIns="0" anchor="b" anchorCtr="0"/>
          <a:p>
            <a:pPr lvl="0" algn="r" defTabSz="914400">
              <a:tabLst>
                <a:tab pos="914400" algn="l"/>
                <a:tab pos="1828800" algn="l"/>
                <a:tab pos="2743200" algn="l"/>
              </a:tabLst>
            </a:pPr>
            <a:fld id="{9A0DB2DC-4C9A-4742-B13C-FB6460FD3503}" type="slidenum">
              <a:rPr lang="en-US" altLang="x-none" sz="1400" dirty="0" err="1">
                <a:latin typeface="Times New Roman" panose="02020603050405020304" pitchFamily="16" charset="0"/>
              </a:rPr>
            </a:fld>
            <a:endParaRPr lang="en-US" altLang="x-none" sz="1400" dirty="0" err="1">
              <a:latin typeface="Times New Roman" panose="02020603050405020304" pitchFamily="16" charset="0"/>
              <a:ea typeface="DejaVu Sans" charset="0"/>
            </a:endParaRPr>
          </a:p>
        </p:txBody>
      </p:sp>
      <p:sp>
        <p:nvSpPr>
          <p:cNvPr id="20483" name="Slide Image Placeholder 34816"/>
          <p:cNvSpPr txBox="1">
            <a:spLocks noGrp="1"/>
          </p:cNvSpPr>
          <p:nvPr>
            <p:ph type="sldImg"/>
          </p:nvPr>
        </p:nvSpPr>
        <p:spPr>
          <a:xfrm>
            <a:off x="533400" y="763588"/>
            <a:ext cx="6704013" cy="3771900"/>
          </a:xfrm>
          <a:solidFill>
            <a:srgbClr val="FFFFFF"/>
          </a:solidFill>
          <a:ln>
            <a:solidFill>
              <a:srgbClr val="000000"/>
            </a:solidFill>
            <a:miter/>
          </a:ln>
        </p:spPr>
      </p:sp>
      <p:sp>
        <p:nvSpPr>
          <p:cNvPr id="20484" name="Text Placeholder 34817"/>
          <p:cNvSpPr txBox="1">
            <a:spLocks noGrp="1"/>
          </p:cNvSpPr>
          <p:nvPr>
            <p:ph type="body"/>
          </p:nvPr>
        </p:nvSpPr>
        <p:spPr>
          <a:xfrm>
            <a:off x="777875" y="4776788"/>
            <a:ext cx="6218238" cy="4525962"/>
          </a:xfrm>
        </p:spPr>
        <p:txBody>
          <a:bodyPr wrap="none" lIns="0" tIns="0" rIns="0" bIns="0" anchor="ctr" anchorCtr="0"/>
          <a:p>
            <a:pPr lvl="0"/>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82" name="Slide Number Placeholder 1"/>
          <p:cNvSpPr/>
          <p:nvPr>
            <p:ph type="sldNum" sz="quarter"/>
          </p:nvPr>
        </p:nvSpPr>
        <p:spPr>
          <a:xfrm>
            <a:off x="4398963" y="9555163"/>
            <a:ext cx="3371850" cy="501650"/>
          </a:xfrm>
          <a:prstGeom prst="rect">
            <a:avLst/>
          </a:prstGeom>
          <a:noFill/>
          <a:ln w="9525">
            <a:noFill/>
          </a:ln>
        </p:spPr>
        <p:txBody>
          <a:bodyPr wrap="square" lIns="0" tIns="0" rIns="0" bIns="0" anchor="b" anchorCtr="0"/>
          <a:p>
            <a:pPr lvl="0" algn="r" defTabSz="914400">
              <a:tabLst>
                <a:tab pos="914400" algn="l"/>
                <a:tab pos="1828800" algn="l"/>
                <a:tab pos="2743200" algn="l"/>
              </a:tabLst>
            </a:pPr>
            <a:fld id="{9A0DB2DC-4C9A-4742-B13C-FB6460FD3503}" type="slidenum">
              <a:rPr lang="en-US" altLang="x-none" sz="1400" dirty="0" err="1">
                <a:latin typeface="Times New Roman" panose="02020603050405020304" pitchFamily="16" charset="0"/>
              </a:rPr>
            </a:fld>
            <a:endParaRPr lang="en-US" altLang="x-none" sz="1400" dirty="0" err="1">
              <a:latin typeface="Times New Roman" panose="02020603050405020304" pitchFamily="16" charset="0"/>
              <a:ea typeface="DejaVu Sans" charset="0"/>
            </a:endParaRPr>
          </a:p>
        </p:txBody>
      </p:sp>
      <p:sp>
        <p:nvSpPr>
          <p:cNvPr id="20483" name="Slide Image Placeholder 34816"/>
          <p:cNvSpPr txBox="1">
            <a:spLocks noGrp="1"/>
          </p:cNvSpPr>
          <p:nvPr>
            <p:ph type="sldImg"/>
          </p:nvPr>
        </p:nvSpPr>
        <p:spPr>
          <a:xfrm>
            <a:off x="533400" y="763588"/>
            <a:ext cx="6704013" cy="3771900"/>
          </a:xfrm>
          <a:solidFill>
            <a:srgbClr val="FFFFFF"/>
          </a:solidFill>
          <a:ln>
            <a:solidFill>
              <a:srgbClr val="000000"/>
            </a:solidFill>
            <a:miter/>
          </a:ln>
        </p:spPr>
      </p:sp>
      <p:sp>
        <p:nvSpPr>
          <p:cNvPr id="20484" name="Text Placeholder 34817"/>
          <p:cNvSpPr txBox="1">
            <a:spLocks noGrp="1"/>
          </p:cNvSpPr>
          <p:nvPr>
            <p:ph type="body"/>
          </p:nvPr>
        </p:nvSpPr>
        <p:spPr>
          <a:xfrm>
            <a:off x="777875" y="4776788"/>
            <a:ext cx="6218238" cy="4525962"/>
          </a:xfrm>
        </p:spPr>
        <p:txBody>
          <a:bodyPr wrap="none" lIns="0" tIns="0" rIns="0" bIns="0" anchor="ctr" anchorCtr="0"/>
          <a:p>
            <a:pPr lvl="0"/>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82" name="Slide Number Placeholder 1"/>
          <p:cNvSpPr/>
          <p:nvPr>
            <p:ph type="sldNum" sz="quarter"/>
          </p:nvPr>
        </p:nvSpPr>
        <p:spPr>
          <a:xfrm>
            <a:off x="4398963" y="9555163"/>
            <a:ext cx="3371850" cy="501650"/>
          </a:xfrm>
          <a:prstGeom prst="rect">
            <a:avLst/>
          </a:prstGeom>
          <a:noFill/>
          <a:ln w="9525">
            <a:noFill/>
          </a:ln>
        </p:spPr>
        <p:txBody>
          <a:bodyPr wrap="square" lIns="0" tIns="0" rIns="0" bIns="0" anchor="b" anchorCtr="0"/>
          <a:p>
            <a:pPr lvl="0" algn="r" defTabSz="914400">
              <a:tabLst>
                <a:tab pos="914400" algn="l"/>
                <a:tab pos="1828800" algn="l"/>
                <a:tab pos="2743200" algn="l"/>
              </a:tabLst>
            </a:pPr>
            <a:fld id="{9A0DB2DC-4C9A-4742-B13C-FB6460FD3503}" type="slidenum">
              <a:rPr lang="en-US" altLang="x-none" sz="1400" dirty="0" err="1">
                <a:latin typeface="Times New Roman" panose="02020603050405020304" pitchFamily="16" charset="0"/>
              </a:rPr>
            </a:fld>
            <a:endParaRPr lang="en-US" altLang="x-none" sz="1400" dirty="0" err="1">
              <a:latin typeface="Times New Roman" panose="02020603050405020304" pitchFamily="16" charset="0"/>
              <a:ea typeface="DejaVu Sans" charset="0"/>
            </a:endParaRPr>
          </a:p>
        </p:txBody>
      </p:sp>
      <p:sp>
        <p:nvSpPr>
          <p:cNvPr id="20483" name="Slide Image Placeholder 34816"/>
          <p:cNvSpPr txBox="1">
            <a:spLocks noGrp="1"/>
          </p:cNvSpPr>
          <p:nvPr>
            <p:ph type="sldImg"/>
          </p:nvPr>
        </p:nvSpPr>
        <p:spPr>
          <a:xfrm>
            <a:off x="533400" y="763588"/>
            <a:ext cx="6704013" cy="3771900"/>
          </a:xfrm>
          <a:solidFill>
            <a:srgbClr val="FFFFFF"/>
          </a:solidFill>
          <a:ln>
            <a:solidFill>
              <a:srgbClr val="000000"/>
            </a:solidFill>
            <a:miter/>
          </a:ln>
        </p:spPr>
      </p:sp>
      <p:sp>
        <p:nvSpPr>
          <p:cNvPr id="20484" name="Text Placeholder 34817"/>
          <p:cNvSpPr txBox="1">
            <a:spLocks noGrp="1"/>
          </p:cNvSpPr>
          <p:nvPr>
            <p:ph type="body"/>
          </p:nvPr>
        </p:nvSpPr>
        <p:spPr>
          <a:xfrm>
            <a:off x="777875" y="4776788"/>
            <a:ext cx="6218238" cy="4525962"/>
          </a:xfrm>
        </p:spPr>
        <p:txBody>
          <a:bodyPr wrap="none" lIns="0" tIns="0" rIns="0" bIns="0" anchor="ctr" anchorCtr="0"/>
          <a:p>
            <a:pPr lvl="0"/>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82" name="Slide Number Placeholder 1"/>
          <p:cNvSpPr/>
          <p:nvPr>
            <p:ph type="sldNum" sz="quarter"/>
          </p:nvPr>
        </p:nvSpPr>
        <p:spPr>
          <a:xfrm>
            <a:off x="4398963" y="9555163"/>
            <a:ext cx="3371850" cy="501650"/>
          </a:xfrm>
          <a:prstGeom prst="rect">
            <a:avLst/>
          </a:prstGeom>
          <a:noFill/>
          <a:ln w="9525">
            <a:noFill/>
          </a:ln>
        </p:spPr>
        <p:txBody>
          <a:bodyPr wrap="square" lIns="0" tIns="0" rIns="0" bIns="0" anchor="b" anchorCtr="0"/>
          <a:p>
            <a:pPr lvl="0" algn="r" defTabSz="914400">
              <a:tabLst>
                <a:tab pos="914400" algn="l"/>
                <a:tab pos="1828800" algn="l"/>
                <a:tab pos="2743200" algn="l"/>
              </a:tabLst>
            </a:pPr>
            <a:fld id="{9A0DB2DC-4C9A-4742-B13C-FB6460FD3503}" type="slidenum">
              <a:rPr lang="en-US" altLang="x-none" sz="1400" dirty="0" err="1">
                <a:latin typeface="Times New Roman" panose="02020603050405020304" pitchFamily="16" charset="0"/>
              </a:rPr>
            </a:fld>
            <a:endParaRPr lang="en-US" altLang="x-none" sz="1400" dirty="0" err="1">
              <a:latin typeface="Times New Roman" panose="02020603050405020304" pitchFamily="16" charset="0"/>
              <a:ea typeface="DejaVu Sans" charset="0"/>
            </a:endParaRPr>
          </a:p>
        </p:txBody>
      </p:sp>
      <p:sp>
        <p:nvSpPr>
          <p:cNvPr id="20483" name="Slide Image Placeholder 34816"/>
          <p:cNvSpPr txBox="1">
            <a:spLocks noGrp="1"/>
          </p:cNvSpPr>
          <p:nvPr>
            <p:ph type="sldImg"/>
          </p:nvPr>
        </p:nvSpPr>
        <p:spPr>
          <a:xfrm>
            <a:off x="533400" y="763588"/>
            <a:ext cx="6704013" cy="3771900"/>
          </a:xfrm>
          <a:solidFill>
            <a:srgbClr val="FFFFFF"/>
          </a:solidFill>
          <a:ln>
            <a:solidFill>
              <a:srgbClr val="000000"/>
            </a:solidFill>
            <a:miter/>
          </a:ln>
        </p:spPr>
      </p:sp>
      <p:sp>
        <p:nvSpPr>
          <p:cNvPr id="20484" name="Text Placeholder 34817"/>
          <p:cNvSpPr txBox="1">
            <a:spLocks noGrp="1"/>
          </p:cNvSpPr>
          <p:nvPr>
            <p:ph type="body"/>
          </p:nvPr>
        </p:nvSpPr>
        <p:spPr>
          <a:xfrm>
            <a:off x="777875" y="4776788"/>
            <a:ext cx="6218238" cy="4525962"/>
          </a:xfrm>
        </p:spPr>
        <p:txBody>
          <a:bodyPr wrap="none" lIns="0" tIns="0" rIns="0" bIns="0" anchor="ctr" anchorCtr="0"/>
          <a:p>
            <a:pPr lvl="0"/>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530" name="Slide Number Placeholder 1"/>
          <p:cNvSpPr/>
          <p:nvPr>
            <p:ph type="sldNum" sz="quarter"/>
          </p:nvPr>
        </p:nvSpPr>
        <p:spPr>
          <a:xfrm>
            <a:off x="4398963" y="9555163"/>
            <a:ext cx="3371850" cy="501650"/>
          </a:xfrm>
          <a:prstGeom prst="rect">
            <a:avLst/>
          </a:prstGeom>
          <a:noFill/>
          <a:ln w="9525">
            <a:noFill/>
          </a:ln>
        </p:spPr>
        <p:txBody>
          <a:bodyPr wrap="square" lIns="0" tIns="0" rIns="0" bIns="0" anchor="b" anchorCtr="0"/>
          <a:p>
            <a:pPr lvl="0" algn="r" defTabSz="914400">
              <a:tabLst>
                <a:tab pos="914400" algn="l"/>
                <a:tab pos="1828800" algn="l"/>
                <a:tab pos="2743200" algn="l"/>
              </a:tabLst>
            </a:pPr>
            <a:fld id="{9A0DB2DC-4C9A-4742-B13C-FB6460FD3503}" type="slidenum">
              <a:rPr lang="en-US" altLang="x-none" sz="1400" dirty="0" err="1">
                <a:latin typeface="Times New Roman" panose="02020603050405020304" pitchFamily="16" charset="0"/>
              </a:rPr>
            </a:fld>
            <a:endParaRPr lang="en-US" altLang="x-none" sz="1400" dirty="0" err="1">
              <a:latin typeface="Times New Roman" panose="02020603050405020304" pitchFamily="16" charset="0"/>
              <a:ea typeface="DejaVu Sans" charset="0"/>
            </a:endParaRPr>
          </a:p>
        </p:txBody>
      </p:sp>
      <p:sp>
        <p:nvSpPr>
          <p:cNvPr id="22531" name="Slide Image Placeholder 35840"/>
          <p:cNvSpPr txBox="1">
            <a:spLocks noGrp="1"/>
          </p:cNvSpPr>
          <p:nvPr>
            <p:ph type="sldImg"/>
          </p:nvPr>
        </p:nvSpPr>
        <p:spPr>
          <a:xfrm>
            <a:off x="533400" y="763588"/>
            <a:ext cx="6704013" cy="3771900"/>
          </a:xfrm>
          <a:solidFill>
            <a:srgbClr val="FFFFFF"/>
          </a:solidFill>
          <a:ln>
            <a:solidFill>
              <a:srgbClr val="000000"/>
            </a:solidFill>
            <a:miter/>
          </a:ln>
        </p:spPr>
      </p:sp>
      <p:sp>
        <p:nvSpPr>
          <p:cNvPr id="22532" name="Text Placeholder 35841"/>
          <p:cNvSpPr txBox="1">
            <a:spLocks noGrp="1"/>
          </p:cNvSpPr>
          <p:nvPr>
            <p:ph type="body"/>
          </p:nvPr>
        </p:nvSpPr>
        <p:spPr>
          <a:xfrm>
            <a:off x="777875" y="4776788"/>
            <a:ext cx="6218238" cy="4525962"/>
          </a:xfrm>
        </p:spPr>
        <p:txBody>
          <a:bodyPr wrap="none" lIns="0" tIns="0" rIns="0" bIns="0" anchor="ctr" anchorCtr="0"/>
          <a:p>
            <a:pPr lvl="0"/>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8" name="Slide Number Placeholder 1"/>
          <p:cNvSpPr/>
          <p:nvPr>
            <p:ph type="sldNum" sz="quarter"/>
          </p:nvPr>
        </p:nvSpPr>
        <p:spPr>
          <a:xfrm>
            <a:off x="4398963" y="9555163"/>
            <a:ext cx="3371850" cy="501650"/>
          </a:xfrm>
          <a:prstGeom prst="rect">
            <a:avLst/>
          </a:prstGeom>
          <a:noFill/>
          <a:ln w="9525">
            <a:noFill/>
          </a:ln>
        </p:spPr>
        <p:txBody>
          <a:bodyPr wrap="square" lIns="0" tIns="0" rIns="0" bIns="0" anchor="b" anchorCtr="0"/>
          <a:p>
            <a:pPr lvl="0" algn="r" defTabSz="914400">
              <a:tabLst>
                <a:tab pos="914400" algn="l"/>
                <a:tab pos="1828800" algn="l"/>
                <a:tab pos="2743200" algn="l"/>
              </a:tabLst>
            </a:pPr>
            <a:fld id="{9A0DB2DC-4C9A-4742-B13C-FB6460FD3503}" type="slidenum">
              <a:rPr lang="en-US" altLang="x-none" sz="1400" dirty="0" err="1">
                <a:latin typeface="Times New Roman" panose="02020603050405020304" pitchFamily="16" charset="0"/>
              </a:rPr>
            </a:fld>
            <a:endParaRPr lang="en-US" altLang="x-none" sz="1400" dirty="0" err="1">
              <a:latin typeface="Times New Roman" panose="02020603050405020304" pitchFamily="16" charset="0"/>
              <a:ea typeface="DejaVu Sans" charset="0"/>
            </a:endParaRPr>
          </a:p>
        </p:txBody>
      </p:sp>
      <p:sp>
        <p:nvSpPr>
          <p:cNvPr id="24579" name="Slide Image Placeholder 36864"/>
          <p:cNvSpPr txBox="1">
            <a:spLocks noGrp="1"/>
          </p:cNvSpPr>
          <p:nvPr>
            <p:ph type="sldImg"/>
          </p:nvPr>
        </p:nvSpPr>
        <p:spPr>
          <a:xfrm>
            <a:off x="533400" y="763588"/>
            <a:ext cx="6704013" cy="3771900"/>
          </a:xfrm>
          <a:solidFill>
            <a:srgbClr val="FFFFFF"/>
          </a:solidFill>
          <a:ln>
            <a:solidFill>
              <a:srgbClr val="000000"/>
            </a:solidFill>
            <a:miter/>
          </a:ln>
        </p:spPr>
      </p:sp>
      <p:sp>
        <p:nvSpPr>
          <p:cNvPr id="24580" name="Text Placeholder 36865"/>
          <p:cNvSpPr txBox="1">
            <a:spLocks noGrp="1"/>
          </p:cNvSpPr>
          <p:nvPr>
            <p:ph type="body"/>
          </p:nvPr>
        </p:nvSpPr>
        <p:spPr>
          <a:xfrm>
            <a:off x="777875" y="4776788"/>
            <a:ext cx="6218238" cy="4525962"/>
          </a:xfrm>
        </p:spPr>
        <p:txBody>
          <a:bodyPr wrap="none" lIns="0" tIns="0" rIns="0" bIns="0" anchor="ctr" anchorCtr="0"/>
          <a:p>
            <a:pPr lvl="0"/>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8" name="Slide Number Placeholder 1"/>
          <p:cNvSpPr/>
          <p:nvPr>
            <p:ph type="sldNum" sz="quarter"/>
          </p:nvPr>
        </p:nvSpPr>
        <p:spPr>
          <a:xfrm>
            <a:off x="4398963" y="9555163"/>
            <a:ext cx="3371850" cy="501650"/>
          </a:xfrm>
          <a:prstGeom prst="rect">
            <a:avLst/>
          </a:prstGeom>
          <a:noFill/>
          <a:ln w="9525">
            <a:noFill/>
          </a:ln>
        </p:spPr>
        <p:txBody>
          <a:bodyPr wrap="square" lIns="0" tIns="0" rIns="0" bIns="0" anchor="b" anchorCtr="0"/>
          <a:p>
            <a:pPr lvl="0" algn="r" defTabSz="914400">
              <a:tabLst>
                <a:tab pos="914400" algn="l"/>
                <a:tab pos="1828800" algn="l"/>
                <a:tab pos="2743200" algn="l"/>
              </a:tabLst>
            </a:pPr>
            <a:fld id="{9A0DB2DC-4C9A-4742-B13C-FB6460FD3503}" type="slidenum">
              <a:rPr lang="en-US" altLang="x-none" sz="1400" dirty="0" err="1">
                <a:latin typeface="Times New Roman" panose="02020603050405020304" pitchFamily="16" charset="0"/>
              </a:rPr>
            </a:fld>
            <a:endParaRPr lang="en-US" altLang="x-none" sz="1400" dirty="0" err="1">
              <a:latin typeface="Times New Roman" panose="02020603050405020304" pitchFamily="16" charset="0"/>
              <a:ea typeface="DejaVu Sans" charset="0"/>
            </a:endParaRPr>
          </a:p>
        </p:txBody>
      </p:sp>
      <p:sp>
        <p:nvSpPr>
          <p:cNvPr id="24579" name="Slide Image Placeholder 36864"/>
          <p:cNvSpPr txBox="1">
            <a:spLocks noGrp="1"/>
          </p:cNvSpPr>
          <p:nvPr>
            <p:ph type="sldImg"/>
          </p:nvPr>
        </p:nvSpPr>
        <p:spPr>
          <a:xfrm>
            <a:off x="533400" y="763588"/>
            <a:ext cx="6704013" cy="3771900"/>
          </a:xfrm>
          <a:solidFill>
            <a:srgbClr val="FFFFFF"/>
          </a:solidFill>
          <a:ln>
            <a:solidFill>
              <a:srgbClr val="000000"/>
            </a:solidFill>
            <a:miter/>
          </a:ln>
        </p:spPr>
      </p:sp>
      <p:sp>
        <p:nvSpPr>
          <p:cNvPr id="24580" name="Text Placeholder 36865"/>
          <p:cNvSpPr txBox="1">
            <a:spLocks noGrp="1"/>
          </p:cNvSpPr>
          <p:nvPr>
            <p:ph type="body"/>
          </p:nvPr>
        </p:nvSpPr>
        <p:spPr>
          <a:xfrm>
            <a:off x="777875" y="4776788"/>
            <a:ext cx="6218238" cy="4525962"/>
          </a:xfrm>
        </p:spPr>
        <p:txBody>
          <a:bodyPr wrap="none" lIns="0" tIns="0" rIns="0" bIns="0" anchor="ctr" anchorCtr="0"/>
          <a:p>
            <a:pPr lvl="0"/>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1600200"/>
            <a:ext cx="8229600" cy="4526280"/>
          </a:xfrm>
          <a:prstGeom prst="rect">
            <a:avLst/>
          </a:prstGeo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183188" y="987425"/>
            <a:ext cx="3023600" cy="487203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8330200" y="987425"/>
            <a:ext cx="3023600" cy="487203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8" name="Footer Placeholder 7"/>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4" name="Footer Placeholder 3"/>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3" name="Footer Placeholder 2"/>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5297" y="457200"/>
            <a:ext cx="2628503" cy="540226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9788" y="457200"/>
            <a:ext cx="7733132" cy="540226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5183188" y="987425"/>
            <a:ext cx="3023600" cy="487203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8330200" y="987425"/>
            <a:ext cx="3023600" cy="487203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8" name="Footer Placeholder 7"/>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4" name="Footer Placeholder 3"/>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3" name="Footer Placeholder 2"/>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5297" y="457200"/>
            <a:ext cx="2628503" cy="540226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9788" y="457200"/>
            <a:ext cx="7733132" cy="540226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4963"/>
            <a:ext cx="5375894" cy="39751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204919" y="1604963"/>
            <a:ext cx="5375894" cy="39751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8" name="Footer Placeholder 7"/>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4" name="Footer Placeholder 3"/>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3" name="Footer Placeholder 2"/>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10" y="273050"/>
            <a:ext cx="2742803" cy="530701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609600" y="273050"/>
            <a:ext cx="8069407" cy="530701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38200" y="1825625"/>
            <a:ext cx="5151866" cy="434975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200347" y="1825625"/>
            <a:ext cx="5151866" cy="434975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8" name="Footer Placeholder 7"/>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4" name="Footer Placeholder 3"/>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3" name="Footer Placeholder 2"/>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457200" y="1600200"/>
            <a:ext cx="8229600" cy="4526280"/>
          </a:xfrm>
          <a:prstGeom prst="rect">
            <a:avLst/>
          </a:prstGeo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10" y="365125"/>
            <a:ext cx="2628503" cy="581025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8200" y="365125"/>
            <a:ext cx="7733133" cy="581025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38200" y="365125"/>
            <a:ext cx="3789029" cy="581025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781884" y="365125"/>
            <a:ext cx="3789029" cy="581025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8" name="Footer Placeholder 7"/>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4" name="Footer Placeholder 3"/>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3" name="Footer Placeholder 2"/>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10" y="365125"/>
            <a:ext cx="2628503" cy="581025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8200" y="365125"/>
            <a:ext cx="7733133" cy="581025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38200" y="1825625"/>
            <a:ext cx="5151866" cy="434975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200347" y="1825625"/>
            <a:ext cx="5151866" cy="434975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8" name="Footer Placeholder 7"/>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4" name="Footer Placeholder 3"/>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3" name="Footer Placeholder 2"/>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10" y="365125"/>
            <a:ext cx="2628503" cy="581025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8200" y="365125"/>
            <a:ext cx="7733133" cy="581025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31850" y="4589463"/>
            <a:ext cx="5151866" cy="14986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193997" y="4589463"/>
            <a:ext cx="5151866" cy="14986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8" name="Footer Placeholder 7"/>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8" name="Footer Placeholder 7"/>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4" name="Footer Placeholder 3"/>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3" name="Footer Placeholder 2"/>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7360" y="1709738"/>
            <a:ext cx="2628503" cy="43783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1850" y="1709738"/>
            <a:ext cx="7733133" cy="43783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38200" y="1825625"/>
            <a:ext cx="2538206" cy="434975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3480007" y="1825625"/>
            <a:ext cx="2538206" cy="434975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4" name="Footer Placeholder 3"/>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8" name="Footer Placeholder 7"/>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4" name="Footer Placeholder 3"/>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3" name="Footer Placeholder 2"/>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10" y="365125"/>
            <a:ext cx="2628503" cy="581025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8200" y="365125"/>
            <a:ext cx="7733133" cy="581025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3" name="Footer Placeholder 2"/>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39788" y="1681163"/>
            <a:ext cx="2526538" cy="8223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3469450" y="1681163"/>
            <a:ext cx="2526538" cy="8223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8" name="Footer Placeholder 7"/>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4" name="Footer Placeholder 3"/>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3" name="Footer Placeholder 2"/>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5297" y="365125"/>
            <a:ext cx="2628503" cy="213836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9788" y="365125"/>
            <a:ext cx="7733132" cy="213836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457200" y="1600200"/>
            <a:ext cx="8229600" cy="4526280"/>
          </a:xfrm>
          <a:prstGeom prst="rect">
            <a:avLst/>
          </a:prstGeo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8" name="Footer Placeholder 7"/>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4" name="Footer Placeholder 3"/>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3" name="Footer Placeholder 2"/>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1600200"/>
            <a:ext cx="8229600" cy="4526280"/>
          </a:xfrm>
          <a:prstGeom prst="rect">
            <a:avLst/>
          </a:prstGeo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4963"/>
            <a:ext cx="5375894" cy="39751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204919" y="1604963"/>
            <a:ext cx="5375894" cy="39751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39788" y="2505075"/>
            <a:ext cx="515778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1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8" name="Footer Placeholder 7"/>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4" name="Footer Placeholder 3"/>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3" name="Footer Placeholder 2"/>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 name="Footer Placeholder 5"/>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10" y="273050"/>
            <a:ext cx="2742803" cy="530701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609600" y="273050"/>
            <a:ext cx="8069407" cy="530701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idx="10"/>
          </p:nvPr>
        </p:nvSpPr>
        <p:spPr/>
        <p:txBody>
          <a:bodyPr/>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 name="Footer Placeholder 4"/>
          <p:cNvSpPr>
            <a:spLocks noGrp="1"/>
          </p:cNvSpPr>
          <p:nvPr>
            <p:ph type="ftr" idx="11"/>
          </p:nvPr>
        </p:nvSpPr>
        <p:spPr/>
        <p:txBody>
          <a:bodyPr/>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2" Type="http://schemas.openxmlformats.org/officeDocument/2006/relationships/theme" Target="../theme/theme12.xml"/><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Title 1024"/>
          <p:cNvSpPr>
            <a:spLocks noGrp="1"/>
          </p:cNvSpPr>
          <p:nvPr>
            <p:ph type="title"/>
          </p:nvPr>
        </p:nvSpPr>
        <p:spPr>
          <a:xfrm>
            <a:off x="1524000" y="1122363"/>
            <a:ext cx="9142413" cy="2386012"/>
          </a:xfrm>
          <a:prstGeom prst="rect">
            <a:avLst/>
          </a:prstGeom>
          <a:noFill/>
          <a:ln w="9525">
            <a:noFill/>
          </a:ln>
        </p:spPr>
        <p:txBody>
          <a:bodyPr wrap="square" lIns="91440" tIns="45720" rIns="91440" bIns="45720" anchor="b" anchorCtr="0"/>
          <a:p>
            <a:pPr lvl="0"/>
            <a:r>
              <a:rPr lang="en-GB" dirty="0"/>
              <a:t>单击此处编辑母版标题样式</a:t>
            </a:r>
            <a:endParaRPr lang="en-GB" dirty="0"/>
          </a:p>
        </p:txBody>
      </p:sp>
      <p:sp>
        <p:nvSpPr>
          <p:cNvPr id="2" name="Date Placeholder 1025"/>
          <p:cNvSpPr>
            <a:spLocks noGrp="1"/>
          </p:cNvSpPr>
          <p:nvPr>
            <p:ph type="dt"/>
          </p:nvPr>
        </p:nvSpPr>
        <p:spPr>
          <a:xfrm>
            <a:off x="838200" y="6356350"/>
            <a:ext cx="2741613" cy="363538"/>
          </a:xfrm>
          <a:prstGeom prst="rect">
            <a:avLst/>
          </a:prstGeom>
          <a:noFill/>
          <a:ln w="9525">
            <a:noFill/>
          </a:ln>
        </p:spPr>
        <p:txBody>
          <a:bodyPr wrap="square" lIns="91440" tIns="45720" rIns="91440" bIns="45720" anchor="ctr" anchorCtr="0"/>
          <a:lstStyle>
            <a:lvl1pP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1027" name="Footer Placeholder 1026"/>
          <p:cNvSpPr>
            <a:spLocks noGrp="1"/>
          </p:cNvSpPr>
          <p:nvPr>
            <p:ph type="ftr"/>
          </p:nvPr>
        </p:nvSpPr>
        <p:spPr>
          <a:xfrm>
            <a:off x="4038600" y="6356350"/>
            <a:ext cx="4113213" cy="363538"/>
          </a:xfrm>
          <a:prstGeom prst="rect">
            <a:avLst/>
          </a:prstGeom>
          <a:noFill/>
          <a:ln w="9525">
            <a:noFill/>
          </a:ln>
        </p:spPr>
        <p:txBody>
          <a:bodyPr wrap="square" lIns="91440" tIns="45720" rIns="91440" bIns="45720" anchor="ctr" anchorCtr="0"/>
          <a:lstStyle>
            <a:lvl1pPr algn="ct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
        <p:nvSpPr>
          <p:cNvPr id="1029" name="Text Box 1027"/>
          <p:cNvSpPr txBox="1"/>
          <p:nvPr/>
        </p:nvSpPr>
        <p:spPr>
          <a:xfrm>
            <a:off x="8610600" y="6356350"/>
            <a:ext cx="2743200" cy="365125"/>
          </a:xfrm>
          <a:prstGeom prst="rect">
            <a:avLst/>
          </a:prstGeom>
          <a:noFill/>
          <a:ln w="9525">
            <a:noFill/>
          </a:ln>
        </p:spPr>
        <p:txBody>
          <a:bodyPr anchor="t" anchorCtr="0"/>
          <a:p>
            <a:pPr lvl="0" hangingPunct="0"/>
            <a:endParaRPr lang="en-US"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2pPr>
      <a:lvl3pPr marL="1143000" lvl="2"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3pPr>
      <a:lvl4pPr marL="1600200" lvl="3"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4pPr>
      <a:lvl5pPr marL="2057400" lvl="4"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5pPr>
    </p:titleStyle>
    <p:bodyStyle>
      <a:lvl1pPr marL="342900" lvl="0" indent="-342900" algn="l" defTabSz="914400" rtl="0" eaLnBrk="1" fontAlgn="base" latinLnBrk="0" hangingPunct="1">
        <a:lnSpc>
          <a:spcPct val="84000"/>
        </a:lnSpc>
        <a:spcBef>
          <a:spcPts val="1425"/>
        </a:spcBef>
        <a:spcAft>
          <a:spcPts val="15"/>
        </a:spcAft>
        <a:buClr>
          <a:srgbClr val="000000"/>
        </a:buClr>
        <a:buSzPct val="100000"/>
        <a:buFont typeface="Times New Roman" panose="02020603050405020304" pitchFamily="16" charset="0"/>
        <a:buNone/>
        <a:defRPr sz="2800" b="0" i="0" u="none" kern="1200" baseline="0">
          <a:solidFill>
            <a:srgbClr val="000000"/>
          </a:solidFill>
          <a:latin typeface="+mn-lt"/>
          <a:ea typeface="+mn-ea"/>
          <a:cs typeface="+mn-cs"/>
        </a:defRPr>
      </a:lvl1pPr>
      <a:lvl2pPr marL="742950" lvl="1" indent="-285750" algn="l" defTabSz="914400" rtl="0" eaLnBrk="1" fontAlgn="base" latinLnBrk="0" hangingPunct="1">
        <a:lnSpc>
          <a:spcPct val="84000"/>
        </a:lnSpc>
        <a:spcBef>
          <a:spcPts val="114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914400" rtl="0" eaLnBrk="1" fontAlgn="base" latinLnBrk="0" hangingPunct="1">
        <a:lnSpc>
          <a:spcPct val="84000"/>
        </a:lnSpc>
        <a:spcBef>
          <a:spcPts val="86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914400" rtl="0" eaLnBrk="1" fontAlgn="base" latinLnBrk="0" hangingPunct="1">
        <a:lnSpc>
          <a:spcPct val="84000"/>
        </a:lnSpc>
        <a:spcBef>
          <a:spcPts val="57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2pPr>
      <a:lvl3pPr marL="1143000" lvl="2"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3pPr>
      <a:lvl4pPr marL="1600200" lvl="3"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4pPr>
      <a:lvl5pPr marL="2057400" lvl="4"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5pPr>
      <a:lvl6pPr marL="2286000" lvl="5"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6pPr>
      <a:lvl7pPr marL="2743200" lvl="6"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7pPr>
      <a:lvl8pPr marL="3200400" lvl="7"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8pPr>
      <a:lvl9pPr marL="3657600" lvl="8"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42" name="Title 10240"/>
          <p:cNvSpPr>
            <a:spLocks noGrp="1"/>
          </p:cNvSpPr>
          <p:nvPr>
            <p:ph type="title"/>
          </p:nvPr>
        </p:nvSpPr>
        <p:spPr>
          <a:xfrm>
            <a:off x="839788" y="457200"/>
            <a:ext cx="3930650" cy="1598613"/>
          </a:xfrm>
          <a:prstGeom prst="rect">
            <a:avLst/>
          </a:prstGeom>
          <a:noFill/>
          <a:ln w="9525">
            <a:noFill/>
          </a:ln>
        </p:spPr>
        <p:txBody>
          <a:bodyPr wrap="square" lIns="91440" tIns="45720" rIns="91440" bIns="45720" anchor="b" anchorCtr="0"/>
          <a:p>
            <a:pPr lvl="0"/>
            <a:r>
              <a:rPr lang="en-GB" dirty="0"/>
              <a:t>单击此处编辑母版标题样式</a:t>
            </a:r>
            <a:endParaRPr lang="en-GB" dirty="0"/>
          </a:p>
        </p:txBody>
      </p:sp>
      <p:sp>
        <p:nvSpPr>
          <p:cNvPr id="10243" name="Text Placeholder 10241"/>
          <p:cNvSpPr>
            <a:spLocks noGrp="1"/>
          </p:cNvSpPr>
          <p:nvPr>
            <p:ph type="body"/>
          </p:nvPr>
        </p:nvSpPr>
        <p:spPr>
          <a:xfrm>
            <a:off x="5183188" y="987425"/>
            <a:ext cx="6170612" cy="4872038"/>
          </a:xfrm>
          <a:prstGeom prst="rect">
            <a:avLst/>
          </a:prstGeom>
          <a:noFill/>
          <a:ln w="9525">
            <a:noFill/>
          </a:ln>
        </p:spPr>
        <p:txBody>
          <a:bodyPr wrap="square" lIns="91440" tIns="45720" rIns="91440" bIns="45720" anchor="t" anchorCtr="0"/>
          <a:p>
            <a:pPr lvl="0"/>
            <a:r>
              <a:rPr lang="en-GB" dirty="0"/>
              <a:t>单击此处编辑母版文本样式</a:t>
            </a:r>
            <a:endParaRPr lang="en-GB" dirty="0"/>
          </a:p>
          <a:p>
            <a:pPr lvl="1"/>
            <a:r>
              <a:rPr lang="en-GB" dirty="0"/>
              <a:t>二级</a:t>
            </a:r>
            <a:endParaRPr lang="en-GB" dirty="0"/>
          </a:p>
          <a:p>
            <a:pPr lvl="2"/>
            <a:r>
              <a:rPr lang="en-GB" dirty="0"/>
              <a:t>三级</a:t>
            </a:r>
            <a:endParaRPr lang="en-GB" dirty="0"/>
          </a:p>
          <a:p>
            <a:pPr lvl="3"/>
            <a:r>
              <a:rPr lang="en-GB" dirty="0"/>
              <a:t>四级</a:t>
            </a:r>
            <a:endParaRPr lang="en-GB" dirty="0"/>
          </a:p>
          <a:p>
            <a:pPr lvl="4"/>
            <a:r>
              <a:rPr lang="en-GB" dirty="0"/>
              <a:t>五级</a:t>
            </a:r>
            <a:endParaRPr lang="en-GB" dirty="0"/>
          </a:p>
        </p:txBody>
      </p:sp>
      <p:sp>
        <p:nvSpPr>
          <p:cNvPr id="2" name="Date Placeholder 10242"/>
          <p:cNvSpPr>
            <a:spLocks noGrp="1"/>
          </p:cNvSpPr>
          <p:nvPr>
            <p:ph type="dt"/>
          </p:nvPr>
        </p:nvSpPr>
        <p:spPr>
          <a:xfrm>
            <a:off x="838200" y="6356350"/>
            <a:ext cx="2741613" cy="363538"/>
          </a:xfrm>
          <a:prstGeom prst="rect">
            <a:avLst/>
          </a:prstGeom>
          <a:noFill/>
          <a:ln w="9525">
            <a:noFill/>
          </a:ln>
        </p:spPr>
        <p:txBody>
          <a:bodyPr wrap="square" lIns="91440" tIns="45720" rIns="91440" bIns="45720" anchor="ctr" anchorCtr="0"/>
          <a:lstStyle>
            <a:lvl1pP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10244" name="Footer Placeholder 10243"/>
          <p:cNvSpPr>
            <a:spLocks noGrp="1"/>
          </p:cNvSpPr>
          <p:nvPr>
            <p:ph type="ftr"/>
          </p:nvPr>
        </p:nvSpPr>
        <p:spPr>
          <a:xfrm>
            <a:off x="4038600" y="6356350"/>
            <a:ext cx="4113213" cy="363538"/>
          </a:xfrm>
          <a:prstGeom prst="rect">
            <a:avLst/>
          </a:prstGeom>
          <a:noFill/>
          <a:ln w="9525">
            <a:noFill/>
          </a:ln>
        </p:spPr>
        <p:txBody>
          <a:bodyPr wrap="square" lIns="91440" tIns="45720" rIns="91440" bIns="45720" anchor="ctr" anchorCtr="0"/>
          <a:lstStyle>
            <a:lvl1pPr algn="ct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
        <p:nvSpPr>
          <p:cNvPr id="10246" name="Text Box 10244"/>
          <p:cNvSpPr txBox="1"/>
          <p:nvPr/>
        </p:nvSpPr>
        <p:spPr>
          <a:xfrm>
            <a:off x="8610600" y="6356350"/>
            <a:ext cx="2743200" cy="365125"/>
          </a:xfrm>
          <a:prstGeom prst="rect">
            <a:avLst/>
          </a:prstGeom>
          <a:noFill/>
          <a:ln w="9525">
            <a:noFill/>
          </a:ln>
        </p:spPr>
        <p:txBody>
          <a:bodyPr anchor="t" anchorCtr="0"/>
          <a:p>
            <a:pPr lvl="0" hangingPunct="0"/>
            <a:endParaRPr lang="en-US"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marL="0" lvl="0" indent="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2pPr>
      <a:lvl3pPr marL="1143000" lvl="2"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3pPr>
      <a:lvl4pPr marL="1600200" lvl="3"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4pPr>
      <a:lvl5pPr marL="2057400" lvl="4"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5pPr>
    </p:titleStyle>
    <p:bodyStyle>
      <a:lvl1pPr marL="342900" lvl="0" indent="-342900" algn="l" defTabSz="914400" rtl="0" eaLnBrk="1" fontAlgn="base" latinLnBrk="0" hangingPunct="1">
        <a:lnSpc>
          <a:spcPct val="84000"/>
        </a:lnSpc>
        <a:spcBef>
          <a:spcPts val="1425"/>
        </a:spcBef>
        <a:spcAft>
          <a:spcPts val="15"/>
        </a:spcAft>
        <a:buClr>
          <a:srgbClr val="000000"/>
        </a:buClr>
        <a:buSzPct val="100000"/>
        <a:buFont typeface="Times New Roman" panose="02020603050405020304" pitchFamily="16" charset="0"/>
        <a:buNone/>
        <a:defRPr sz="2800" b="0" i="0" u="none" kern="1200" baseline="0">
          <a:solidFill>
            <a:srgbClr val="000000"/>
          </a:solidFill>
          <a:latin typeface="+mn-lt"/>
          <a:ea typeface="+mn-ea"/>
          <a:cs typeface="+mn-cs"/>
        </a:defRPr>
      </a:lvl1pPr>
      <a:lvl2pPr marL="742950" lvl="1" indent="-285750" algn="l" defTabSz="914400" rtl="0" eaLnBrk="1" fontAlgn="base" latinLnBrk="0" hangingPunct="1">
        <a:lnSpc>
          <a:spcPct val="84000"/>
        </a:lnSpc>
        <a:spcBef>
          <a:spcPts val="114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914400" rtl="0" eaLnBrk="1" fontAlgn="base" latinLnBrk="0" hangingPunct="1">
        <a:lnSpc>
          <a:spcPct val="84000"/>
        </a:lnSpc>
        <a:spcBef>
          <a:spcPts val="86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914400" rtl="0" eaLnBrk="1" fontAlgn="base" latinLnBrk="0" hangingPunct="1">
        <a:lnSpc>
          <a:spcPct val="84000"/>
        </a:lnSpc>
        <a:spcBef>
          <a:spcPts val="57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2pPr>
      <a:lvl3pPr marL="1143000" lvl="2"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3pPr>
      <a:lvl4pPr marL="1600200" lvl="3"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4pPr>
      <a:lvl5pPr marL="2057400" lvl="4"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5pPr>
      <a:lvl6pPr marL="2286000" lvl="5"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6pPr>
      <a:lvl7pPr marL="2743200" lvl="6"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7pPr>
      <a:lvl8pPr marL="3200400" lvl="7"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8pPr>
      <a:lvl9pPr marL="3657600" lvl="8"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Title 11264"/>
          <p:cNvSpPr>
            <a:spLocks noGrp="1"/>
          </p:cNvSpPr>
          <p:nvPr>
            <p:ph type="title"/>
          </p:nvPr>
        </p:nvSpPr>
        <p:spPr>
          <a:xfrm>
            <a:off x="839788" y="457200"/>
            <a:ext cx="3930650" cy="1598613"/>
          </a:xfrm>
          <a:prstGeom prst="rect">
            <a:avLst/>
          </a:prstGeom>
          <a:noFill/>
          <a:ln w="9525">
            <a:noFill/>
          </a:ln>
        </p:spPr>
        <p:txBody>
          <a:bodyPr wrap="square" lIns="91440" tIns="45720" rIns="91440" bIns="45720" anchor="b" anchorCtr="0"/>
          <a:p>
            <a:pPr lvl="0"/>
            <a:r>
              <a:rPr lang="en-GB" dirty="0"/>
              <a:t>单击此处编辑母版标题样式</a:t>
            </a:r>
            <a:endParaRPr lang="en-GB" dirty="0"/>
          </a:p>
        </p:txBody>
      </p:sp>
      <p:sp>
        <p:nvSpPr>
          <p:cNvPr id="11267" name="Text Placeholder 11265"/>
          <p:cNvSpPr>
            <a:spLocks noGrp="1"/>
          </p:cNvSpPr>
          <p:nvPr>
            <p:ph type="body"/>
          </p:nvPr>
        </p:nvSpPr>
        <p:spPr>
          <a:xfrm>
            <a:off x="5183188" y="987425"/>
            <a:ext cx="6170612" cy="4872038"/>
          </a:xfrm>
          <a:prstGeom prst="rect">
            <a:avLst/>
          </a:prstGeom>
          <a:noFill/>
          <a:ln w="9525">
            <a:noFill/>
          </a:ln>
        </p:spPr>
        <p:txBody>
          <a:bodyPr wrap="square" lIns="90000" tIns="45000" rIns="90000" bIns="45000" anchor="t" anchorCtr="0"/>
          <a:p>
            <a:pPr lvl="0"/>
            <a:r>
              <a:rPr lang="en-GB" dirty="0"/>
              <a:t>Click to edit the outline text format</a:t>
            </a:r>
            <a:endParaRPr lang="en-GB" dirty="0"/>
          </a:p>
          <a:p>
            <a:pPr lvl="1"/>
            <a:r>
              <a:rPr lang="en-GB" dirty="0"/>
              <a:t>Second Outline Level</a:t>
            </a:r>
            <a:endParaRPr lang="en-GB" dirty="0"/>
          </a:p>
          <a:p>
            <a:pPr lvl="2"/>
            <a:r>
              <a:rPr lang="en-GB" dirty="0"/>
              <a:t>Third Outline Level</a:t>
            </a:r>
            <a:endParaRPr lang="en-GB" dirty="0"/>
          </a:p>
          <a:p>
            <a:pPr lvl="3"/>
            <a:r>
              <a:rPr lang="en-GB" dirty="0"/>
              <a:t>Fourth Outline Level</a:t>
            </a:r>
            <a:endParaRPr lang="en-GB" dirty="0"/>
          </a:p>
          <a:p>
            <a:pPr lvl="4"/>
            <a:r>
              <a:rPr lang="en-GB" dirty="0"/>
              <a:t>Fifth Outline Level</a:t>
            </a:r>
            <a:endParaRPr lang="en-GB" dirty="0"/>
          </a:p>
          <a:p>
            <a:pPr lvl="4"/>
            <a:r>
              <a:rPr lang="en-GB" dirty="0"/>
              <a:t>Sixth Outline Level</a:t>
            </a:r>
            <a:endParaRPr lang="en-GB" dirty="0"/>
          </a:p>
          <a:p>
            <a:pPr lvl="4"/>
            <a:r>
              <a:rPr lang="en-GB" dirty="0"/>
              <a:t>Seventh Outline Level</a:t>
            </a:r>
            <a:endParaRPr lang="en-GB" dirty="0"/>
          </a:p>
        </p:txBody>
      </p:sp>
      <p:sp>
        <p:nvSpPr>
          <p:cNvPr id="2" name="Date Placeholder 11266"/>
          <p:cNvSpPr>
            <a:spLocks noGrp="1"/>
          </p:cNvSpPr>
          <p:nvPr>
            <p:ph type="dt"/>
          </p:nvPr>
        </p:nvSpPr>
        <p:spPr>
          <a:xfrm>
            <a:off x="838200" y="6356350"/>
            <a:ext cx="2741613" cy="363538"/>
          </a:xfrm>
          <a:prstGeom prst="rect">
            <a:avLst/>
          </a:prstGeom>
          <a:noFill/>
          <a:ln w="9525">
            <a:noFill/>
          </a:ln>
        </p:spPr>
        <p:txBody>
          <a:bodyPr wrap="square" lIns="91440" tIns="45720" rIns="91440" bIns="45720" anchor="ctr" anchorCtr="0"/>
          <a:lstStyle>
            <a:lvl1pP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11268" name="Footer Placeholder 11267"/>
          <p:cNvSpPr>
            <a:spLocks noGrp="1"/>
          </p:cNvSpPr>
          <p:nvPr>
            <p:ph type="ftr"/>
          </p:nvPr>
        </p:nvSpPr>
        <p:spPr>
          <a:xfrm>
            <a:off x="4038600" y="6356350"/>
            <a:ext cx="4113213" cy="363538"/>
          </a:xfrm>
          <a:prstGeom prst="rect">
            <a:avLst/>
          </a:prstGeom>
          <a:noFill/>
          <a:ln w="9525">
            <a:noFill/>
          </a:ln>
        </p:spPr>
        <p:txBody>
          <a:bodyPr wrap="square" lIns="91440" tIns="45720" rIns="91440" bIns="45720" anchor="ctr" anchorCtr="0"/>
          <a:lstStyle>
            <a:lvl1pPr algn="ct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
        <p:nvSpPr>
          <p:cNvPr id="11270" name="Text Box 11268"/>
          <p:cNvSpPr txBox="1"/>
          <p:nvPr/>
        </p:nvSpPr>
        <p:spPr>
          <a:xfrm>
            <a:off x="8610600" y="6356350"/>
            <a:ext cx="2743200" cy="365125"/>
          </a:xfrm>
          <a:prstGeom prst="rect">
            <a:avLst/>
          </a:prstGeom>
          <a:noFill/>
          <a:ln w="9525">
            <a:noFill/>
          </a:ln>
        </p:spPr>
        <p:txBody>
          <a:bodyPr anchor="t" anchorCtr="0"/>
          <a:p>
            <a:pPr lvl="0" hangingPunct="0"/>
            <a:endParaRPr lang="en-US"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marL="0" lvl="0" indent="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2pPr>
      <a:lvl3pPr marL="1143000" lvl="2"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3pPr>
      <a:lvl4pPr marL="1600200" lvl="3"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4pPr>
      <a:lvl5pPr marL="2057400" lvl="4"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5pPr>
    </p:titleStyle>
    <p:bodyStyle>
      <a:lvl1pPr marL="342900" lvl="0" indent="-342900" algn="l" defTabSz="914400" rtl="0" eaLnBrk="1" fontAlgn="base" latinLnBrk="0" hangingPunct="1">
        <a:lnSpc>
          <a:spcPct val="84000"/>
        </a:lnSpc>
        <a:spcBef>
          <a:spcPts val="1425"/>
        </a:spcBef>
        <a:spcAft>
          <a:spcPts val="15"/>
        </a:spcAft>
        <a:buClr>
          <a:srgbClr val="000000"/>
        </a:buClr>
        <a:buSzPct val="100000"/>
        <a:buFont typeface="Times New Roman" panose="02020603050405020304" pitchFamily="16" charset="0"/>
        <a:buNone/>
        <a:defRPr sz="2800" b="0" i="0" u="none" kern="1200" baseline="0">
          <a:solidFill>
            <a:srgbClr val="000000"/>
          </a:solidFill>
          <a:latin typeface="+mn-lt"/>
          <a:ea typeface="+mn-ea"/>
          <a:cs typeface="+mn-cs"/>
        </a:defRPr>
      </a:lvl1pPr>
      <a:lvl2pPr marL="742950" lvl="1" indent="-285750" algn="l" defTabSz="914400" rtl="0" eaLnBrk="1" fontAlgn="base" latinLnBrk="0" hangingPunct="1">
        <a:lnSpc>
          <a:spcPct val="84000"/>
        </a:lnSpc>
        <a:spcBef>
          <a:spcPts val="114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914400" rtl="0" eaLnBrk="1" fontAlgn="base" latinLnBrk="0" hangingPunct="1">
        <a:lnSpc>
          <a:spcPct val="84000"/>
        </a:lnSpc>
        <a:spcBef>
          <a:spcPts val="86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914400" rtl="0" eaLnBrk="1" fontAlgn="base" latinLnBrk="0" hangingPunct="1">
        <a:lnSpc>
          <a:spcPct val="84000"/>
        </a:lnSpc>
        <a:spcBef>
          <a:spcPts val="57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2pPr>
      <a:lvl3pPr marL="1143000" lvl="2"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3pPr>
      <a:lvl4pPr marL="1600200" lvl="3"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4pPr>
      <a:lvl5pPr marL="2057400" lvl="4"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5pPr>
      <a:lvl6pPr marL="2286000" lvl="5"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6pPr>
      <a:lvl7pPr marL="2743200" lvl="6"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7pPr>
      <a:lvl8pPr marL="3200400" lvl="7"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8pPr>
      <a:lvl9pPr marL="3657600" lvl="8"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7" name="Date Placeholder 9216"/>
          <p:cNvSpPr>
            <a:spLocks noGrp="1"/>
          </p:cNvSpPr>
          <p:nvPr>
            <p:ph type="dt"/>
          </p:nvPr>
        </p:nvSpPr>
        <p:spPr>
          <a:xfrm>
            <a:off x="838200" y="6356350"/>
            <a:ext cx="2741613" cy="363538"/>
          </a:xfrm>
          <a:prstGeom prst="rect">
            <a:avLst/>
          </a:prstGeom>
          <a:noFill/>
          <a:ln w="9525">
            <a:noFill/>
          </a:ln>
        </p:spPr>
        <p:txBody>
          <a:bodyPr wrap="square" lIns="91440" tIns="45720" rIns="91440" bIns="45720" anchor="ctr" anchorCtr="0"/>
          <a:lstStyle>
            <a:lvl1pP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9218" name="Footer Placeholder 9217"/>
          <p:cNvSpPr>
            <a:spLocks noGrp="1"/>
          </p:cNvSpPr>
          <p:nvPr>
            <p:ph type="ftr"/>
          </p:nvPr>
        </p:nvSpPr>
        <p:spPr>
          <a:xfrm>
            <a:off x="4038600" y="6356350"/>
            <a:ext cx="4113213" cy="363538"/>
          </a:xfrm>
          <a:prstGeom prst="rect">
            <a:avLst/>
          </a:prstGeom>
          <a:noFill/>
          <a:ln w="9525">
            <a:noFill/>
          </a:ln>
        </p:spPr>
        <p:txBody>
          <a:bodyPr wrap="square" lIns="91440" tIns="45720" rIns="91440" bIns="45720" anchor="ctr" anchorCtr="0"/>
          <a:lstStyle>
            <a:lvl1pPr algn="ct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
        <p:nvSpPr>
          <p:cNvPr id="9220" name="Text Box 9218"/>
          <p:cNvSpPr txBox="1"/>
          <p:nvPr/>
        </p:nvSpPr>
        <p:spPr>
          <a:xfrm>
            <a:off x="8610600" y="6356350"/>
            <a:ext cx="2743200" cy="365125"/>
          </a:xfrm>
          <a:prstGeom prst="rect">
            <a:avLst/>
          </a:prstGeom>
          <a:noFill/>
          <a:ln w="9525">
            <a:noFill/>
          </a:ln>
        </p:spPr>
        <p:txBody>
          <a:bodyPr anchor="t" anchorCtr="0"/>
          <a:p>
            <a:pPr lvl="0" hangingPunct="0"/>
            <a:endParaRPr lang="en-US" altLang="zh-CN">
              <a:latin typeface="Arial" panose="020B0604020202020204" pitchFamily="34" charset="0"/>
            </a:endParaRPr>
          </a:p>
        </p:txBody>
      </p:sp>
      <p:sp>
        <p:nvSpPr>
          <p:cNvPr id="9221" name="Title 9219"/>
          <p:cNvSpPr>
            <a:spLocks noGrp="1"/>
          </p:cNvSpPr>
          <p:nvPr>
            <p:ph type="title"/>
          </p:nvPr>
        </p:nvSpPr>
        <p:spPr>
          <a:xfrm>
            <a:off x="609600" y="273050"/>
            <a:ext cx="10971213" cy="1143000"/>
          </a:xfrm>
          <a:prstGeom prst="rect">
            <a:avLst/>
          </a:prstGeom>
          <a:noFill/>
          <a:ln w="9525">
            <a:noFill/>
          </a:ln>
        </p:spPr>
        <p:txBody>
          <a:bodyPr wrap="square" lIns="0" tIns="0" rIns="0" bIns="0" anchor="ctr" anchorCtr="0"/>
          <a:p>
            <a:pPr lvl="0"/>
            <a:r>
              <a:rPr lang="en-GB" dirty="0"/>
              <a:t>Click to edit the title text format</a:t>
            </a:r>
            <a:endParaRPr lang="en-GB" dirty="0"/>
          </a:p>
        </p:txBody>
      </p:sp>
      <p:sp>
        <p:nvSpPr>
          <p:cNvPr id="9222" name="Text Placeholder 9220"/>
          <p:cNvSpPr>
            <a:spLocks noGrp="1"/>
          </p:cNvSpPr>
          <p:nvPr>
            <p:ph type="body"/>
          </p:nvPr>
        </p:nvSpPr>
        <p:spPr>
          <a:xfrm>
            <a:off x="609600" y="1604963"/>
            <a:ext cx="10971213" cy="3975100"/>
          </a:xfrm>
          <a:prstGeom prst="rect">
            <a:avLst/>
          </a:prstGeom>
          <a:noFill/>
          <a:ln w="9525">
            <a:noFill/>
          </a:ln>
        </p:spPr>
        <p:txBody>
          <a:bodyPr wrap="square" lIns="0" tIns="56896" rIns="0" bIns="0" anchor="t" anchorCtr="0"/>
          <a:p>
            <a:pPr lvl="0"/>
            <a:r>
              <a:rPr lang="en-GB" dirty="0"/>
              <a:t>Click to edit the outline text format</a:t>
            </a:r>
            <a:endParaRPr lang="en-GB" dirty="0"/>
          </a:p>
          <a:p>
            <a:pPr lvl="1"/>
            <a:r>
              <a:rPr lang="en-GB" dirty="0"/>
              <a:t>Second Outline Level</a:t>
            </a:r>
            <a:endParaRPr lang="en-GB" dirty="0"/>
          </a:p>
          <a:p>
            <a:pPr lvl="2"/>
            <a:r>
              <a:rPr lang="en-GB" dirty="0"/>
              <a:t>Third Outline Level</a:t>
            </a:r>
            <a:endParaRPr lang="en-GB" dirty="0"/>
          </a:p>
          <a:p>
            <a:pPr lvl="3"/>
            <a:r>
              <a:rPr lang="en-GB" dirty="0"/>
              <a:t>Fourth Outline Level</a:t>
            </a:r>
            <a:endParaRPr lang="en-GB" dirty="0"/>
          </a:p>
          <a:p>
            <a:pPr lvl="4"/>
            <a:r>
              <a:rPr lang="en-GB" dirty="0"/>
              <a:t>Fifth Outline Level</a:t>
            </a:r>
            <a:endParaRPr lang="en-GB" dirty="0"/>
          </a:p>
          <a:p>
            <a:pPr lvl="4"/>
            <a:r>
              <a:rPr lang="en-GB" dirty="0"/>
              <a:t>Sixth Outline Level</a:t>
            </a:r>
            <a:endParaRPr lang="en-GB" dirty="0"/>
          </a:p>
          <a:p>
            <a:pPr lvl="4"/>
            <a:r>
              <a:rPr lang="en-GB" dirty="0"/>
              <a:t>Seventh Outline Level</a:t>
            </a:r>
            <a:endParaRPr lang="en-GB"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marL="0" lvl="0" indent="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2pPr>
      <a:lvl3pPr marL="1143000" lvl="2"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3pPr>
      <a:lvl4pPr marL="1600200" lvl="3"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4pPr>
      <a:lvl5pPr marL="2057400" lvl="4"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5pPr>
    </p:titleStyle>
    <p:bodyStyle>
      <a:lvl1pPr marL="342900" lvl="0" indent="-342900" algn="l" defTabSz="914400" rtl="0" eaLnBrk="1" fontAlgn="base" latinLnBrk="0" hangingPunct="1">
        <a:lnSpc>
          <a:spcPct val="84000"/>
        </a:lnSpc>
        <a:spcBef>
          <a:spcPts val="1425"/>
        </a:spcBef>
        <a:spcAft>
          <a:spcPts val="15"/>
        </a:spcAft>
        <a:buClr>
          <a:srgbClr val="000000"/>
        </a:buClr>
        <a:buSzPct val="100000"/>
        <a:buFont typeface="Times New Roman" panose="02020603050405020304" pitchFamily="16" charset="0"/>
        <a:buNone/>
        <a:defRPr sz="2800" b="0" i="0" u="none" kern="1200" baseline="0">
          <a:solidFill>
            <a:srgbClr val="000000"/>
          </a:solidFill>
          <a:latin typeface="+mn-lt"/>
          <a:ea typeface="+mn-ea"/>
          <a:cs typeface="+mn-cs"/>
        </a:defRPr>
      </a:lvl1pPr>
      <a:lvl2pPr marL="742950" lvl="1" indent="-285750" algn="l" defTabSz="914400" rtl="0" eaLnBrk="1" fontAlgn="base" latinLnBrk="0" hangingPunct="1">
        <a:lnSpc>
          <a:spcPct val="84000"/>
        </a:lnSpc>
        <a:spcBef>
          <a:spcPts val="114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914400" rtl="0" eaLnBrk="1" fontAlgn="base" latinLnBrk="0" hangingPunct="1">
        <a:lnSpc>
          <a:spcPct val="84000"/>
        </a:lnSpc>
        <a:spcBef>
          <a:spcPts val="86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914400" rtl="0" eaLnBrk="1" fontAlgn="base" latinLnBrk="0" hangingPunct="1">
        <a:lnSpc>
          <a:spcPct val="84000"/>
        </a:lnSpc>
        <a:spcBef>
          <a:spcPts val="57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2pPr>
      <a:lvl3pPr marL="1143000" lvl="2"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3pPr>
      <a:lvl4pPr marL="1600200" lvl="3"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4pPr>
      <a:lvl5pPr marL="2057400" lvl="4"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5pPr>
      <a:lvl6pPr marL="2286000" lvl="5"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6pPr>
      <a:lvl7pPr marL="2743200" lvl="6"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7pPr>
      <a:lvl8pPr marL="3200400" lvl="7"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8pPr>
      <a:lvl9pPr marL="3657600" lvl="8"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Title 2048"/>
          <p:cNvSpPr>
            <a:spLocks noGrp="1"/>
          </p:cNvSpPr>
          <p:nvPr>
            <p:ph type="title"/>
          </p:nvPr>
        </p:nvSpPr>
        <p:spPr>
          <a:xfrm>
            <a:off x="838200" y="365125"/>
            <a:ext cx="10514013" cy="1323975"/>
          </a:xfrm>
          <a:prstGeom prst="rect">
            <a:avLst/>
          </a:prstGeom>
          <a:noFill/>
          <a:ln w="9525">
            <a:noFill/>
          </a:ln>
        </p:spPr>
        <p:txBody>
          <a:bodyPr wrap="square" lIns="91440" tIns="45720" rIns="91440" bIns="45720" anchor="ctr" anchorCtr="0"/>
          <a:p>
            <a:pPr lvl="0"/>
            <a:r>
              <a:rPr lang="en-GB" dirty="0"/>
              <a:t>单击此处编辑母版标题样式</a:t>
            </a:r>
            <a:endParaRPr lang="en-GB" dirty="0"/>
          </a:p>
        </p:txBody>
      </p:sp>
      <p:sp>
        <p:nvSpPr>
          <p:cNvPr id="2051" name="Text Placeholder 2049"/>
          <p:cNvSpPr>
            <a:spLocks noGrp="1"/>
          </p:cNvSpPr>
          <p:nvPr>
            <p:ph type="body"/>
          </p:nvPr>
        </p:nvSpPr>
        <p:spPr>
          <a:xfrm>
            <a:off x="838200" y="1825625"/>
            <a:ext cx="10514013" cy="4349750"/>
          </a:xfrm>
          <a:prstGeom prst="rect">
            <a:avLst/>
          </a:prstGeom>
          <a:noFill/>
          <a:ln w="9525">
            <a:noFill/>
          </a:ln>
        </p:spPr>
        <p:txBody>
          <a:bodyPr vert="eaVert" wrap="square" lIns="45720" tIns="91440" rIns="45720" bIns="91440" anchor="t" anchorCtr="0"/>
          <a:p>
            <a:pPr lvl="0"/>
            <a:r>
              <a:rPr lang="en-GB" dirty="0"/>
              <a:t>单击此处编辑母版文本样式</a:t>
            </a:r>
            <a:endParaRPr lang="en-GB" dirty="0"/>
          </a:p>
          <a:p>
            <a:pPr lvl="1"/>
            <a:r>
              <a:rPr lang="en-GB" dirty="0"/>
              <a:t>二级</a:t>
            </a:r>
            <a:endParaRPr lang="en-GB" dirty="0"/>
          </a:p>
          <a:p>
            <a:pPr lvl="2"/>
            <a:r>
              <a:rPr lang="en-GB" dirty="0"/>
              <a:t>三级</a:t>
            </a:r>
            <a:endParaRPr lang="en-GB" dirty="0"/>
          </a:p>
          <a:p>
            <a:pPr lvl="3"/>
            <a:r>
              <a:rPr lang="en-GB" dirty="0"/>
              <a:t>四级</a:t>
            </a:r>
            <a:endParaRPr lang="en-GB" dirty="0"/>
          </a:p>
          <a:p>
            <a:pPr lvl="4"/>
            <a:r>
              <a:rPr lang="en-GB" dirty="0"/>
              <a:t>五级</a:t>
            </a:r>
            <a:endParaRPr lang="en-GB" dirty="0"/>
          </a:p>
        </p:txBody>
      </p:sp>
      <p:sp>
        <p:nvSpPr>
          <p:cNvPr id="2" name="Date Placeholder 2050"/>
          <p:cNvSpPr>
            <a:spLocks noGrp="1"/>
          </p:cNvSpPr>
          <p:nvPr>
            <p:ph type="dt"/>
          </p:nvPr>
        </p:nvSpPr>
        <p:spPr>
          <a:xfrm>
            <a:off x="838200" y="6356350"/>
            <a:ext cx="2741613" cy="363538"/>
          </a:xfrm>
          <a:prstGeom prst="rect">
            <a:avLst/>
          </a:prstGeom>
          <a:noFill/>
          <a:ln w="9525">
            <a:noFill/>
          </a:ln>
        </p:spPr>
        <p:txBody>
          <a:bodyPr wrap="square" lIns="91440" tIns="45720" rIns="91440" bIns="45720" anchor="ctr" anchorCtr="0"/>
          <a:lstStyle>
            <a:lvl1pP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2052" name="Footer Placeholder 2051"/>
          <p:cNvSpPr>
            <a:spLocks noGrp="1"/>
          </p:cNvSpPr>
          <p:nvPr>
            <p:ph type="ftr"/>
          </p:nvPr>
        </p:nvSpPr>
        <p:spPr>
          <a:xfrm>
            <a:off x="4038600" y="6356350"/>
            <a:ext cx="4113213" cy="363538"/>
          </a:xfrm>
          <a:prstGeom prst="rect">
            <a:avLst/>
          </a:prstGeom>
          <a:noFill/>
          <a:ln w="9525">
            <a:noFill/>
          </a:ln>
        </p:spPr>
        <p:txBody>
          <a:bodyPr wrap="square" lIns="91440" tIns="45720" rIns="91440" bIns="45720" anchor="ctr" anchorCtr="0"/>
          <a:lstStyle>
            <a:lvl1pPr algn="ct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
        <p:nvSpPr>
          <p:cNvPr id="2054" name="Text Box 2052"/>
          <p:cNvSpPr txBox="1"/>
          <p:nvPr/>
        </p:nvSpPr>
        <p:spPr>
          <a:xfrm>
            <a:off x="8610600" y="6356350"/>
            <a:ext cx="2743200" cy="365125"/>
          </a:xfrm>
          <a:prstGeom prst="rect">
            <a:avLst/>
          </a:prstGeom>
          <a:noFill/>
          <a:ln w="9525">
            <a:noFill/>
          </a:ln>
        </p:spPr>
        <p:txBody>
          <a:bodyPr anchor="t" anchorCtr="0"/>
          <a:p>
            <a:pPr lvl="0" hangingPunct="0"/>
            <a:endParaRPr lang="en-US"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2pPr>
      <a:lvl3pPr marL="1143000" lvl="2"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3pPr>
      <a:lvl4pPr marL="1600200" lvl="3"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4pPr>
      <a:lvl5pPr marL="2057400" lvl="4"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5pPr>
    </p:titleStyle>
    <p:bodyStyle>
      <a:lvl1pPr marL="342900" lvl="0" indent="-342900" algn="l" defTabSz="914400" rtl="0" eaLnBrk="1" fontAlgn="base" latinLnBrk="0" hangingPunct="1">
        <a:lnSpc>
          <a:spcPct val="84000"/>
        </a:lnSpc>
        <a:spcBef>
          <a:spcPts val="1425"/>
        </a:spcBef>
        <a:spcAft>
          <a:spcPts val="15"/>
        </a:spcAft>
        <a:buClr>
          <a:srgbClr val="000000"/>
        </a:buClr>
        <a:buSzPct val="100000"/>
        <a:buFont typeface="Times New Roman" panose="02020603050405020304" pitchFamily="16" charset="0"/>
        <a:buNone/>
        <a:defRPr sz="2800" b="0" i="0" u="none" kern="1200" baseline="0">
          <a:solidFill>
            <a:srgbClr val="000000"/>
          </a:solidFill>
          <a:latin typeface="+mn-lt"/>
          <a:ea typeface="+mn-ea"/>
          <a:cs typeface="+mn-cs"/>
        </a:defRPr>
      </a:lvl1pPr>
      <a:lvl2pPr marL="742950" lvl="1" indent="-285750" algn="l" defTabSz="914400" rtl="0" eaLnBrk="1" fontAlgn="base" latinLnBrk="0" hangingPunct="1">
        <a:lnSpc>
          <a:spcPct val="84000"/>
        </a:lnSpc>
        <a:spcBef>
          <a:spcPts val="114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914400" rtl="0" eaLnBrk="1" fontAlgn="base" latinLnBrk="0" hangingPunct="1">
        <a:lnSpc>
          <a:spcPct val="84000"/>
        </a:lnSpc>
        <a:spcBef>
          <a:spcPts val="86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914400" rtl="0" eaLnBrk="1" fontAlgn="base" latinLnBrk="0" hangingPunct="1">
        <a:lnSpc>
          <a:spcPct val="84000"/>
        </a:lnSpc>
        <a:spcBef>
          <a:spcPts val="57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2pPr>
      <a:lvl3pPr marL="1143000" lvl="2"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3pPr>
      <a:lvl4pPr marL="1600200" lvl="3"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4pPr>
      <a:lvl5pPr marL="2057400" lvl="4"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5pPr>
      <a:lvl6pPr marL="2286000" lvl="5"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6pPr>
      <a:lvl7pPr marL="2743200" lvl="6"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7pPr>
      <a:lvl8pPr marL="3200400" lvl="7"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8pPr>
      <a:lvl9pPr marL="3657600" lvl="8"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Title 3072"/>
          <p:cNvSpPr>
            <a:spLocks noGrp="1"/>
          </p:cNvSpPr>
          <p:nvPr>
            <p:ph type="title"/>
          </p:nvPr>
        </p:nvSpPr>
        <p:spPr>
          <a:xfrm>
            <a:off x="8724900" y="365125"/>
            <a:ext cx="2627313" cy="5810250"/>
          </a:xfrm>
          <a:prstGeom prst="rect">
            <a:avLst/>
          </a:prstGeom>
          <a:noFill/>
          <a:ln w="9525">
            <a:noFill/>
          </a:ln>
        </p:spPr>
        <p:txBody>
          <a:bodyPr vert="eaVert" wrap="square" lIns="45720" tIns="91440" rIns="45720" bIns="91440" anchor="ctr" anchorCtr="0"/>
          <a:p>
            <a:pPr lvl="0"/>
            <a:r>
              <a:rPr lang="en-GB" dirty="0"/>
              <a:t>单击此处编辑母版标题样式</a:t>
            </a:r>
            <a:endParaRPr lang="en-GB" dirty="0"/>
          </a:p>
        </p:txBody>
      </p:sp>
      <p:sp>
        <p:nvSpPr>
          <p:cNvPr id="3075" name="Text Placeholder 3073"/>
          <p:cNvSpPr>
            <a:spLocks noGrp="1"/>
          </p:cNvSpPr>
          <p:nvPr>
            <p:ph type="body"/>
          </p:nvPr>
        </p:nvSpPr>
        <p:spPr>
          <a:xfrm>
            <a:off x="838200" y="365125"/>
            <a:ext cx="7732713" cy="5810250"/>
          </a:xfrm>
          <a:prstGeom prst="rect">
            <a:avLst/>
          </a:prstGeom>
          <a:noFill/>
          <a:ln w="9525">
            <a:noFill/>
          </a:ln>
        </p:spPr>
        <p:txBody>
          <a:bodyPr vert="eaVert" wrap="square" lIns="45720" tIns="91440" rIns="45720" bIns="91440" anchor="t" anchorCtr="0"/>
          <a:p>
            <a:pPr lvl="0"/>
            <a:r>
              <a:rPr lang="en-GB" dirty="0"/>
              <a:t>单击此处编辑母版文本样式</a:t>
            </a:r>
            <a:endParaRPr lang="en-GB" dirty="0"/>
          </a:p>
          <a:p>
            <a:pPr lvl="1"/>
            <a:r>
              <a:rPr lang="en-GB" dirty="0"/>
              <a:t>二级</a:t>
            </a:r>
            <a:endParaRPr lang="en-GB" dirty="0"/>
          </a:p>
          <a:p>
            <a:pPr lvl="2"/>
            <a:r>
              <a:rPr lang="en-GB" dirty="0"/>
              <a:t>三级</a:t>
            </a:r>
            <a:endParaRPr lang="en-GB" dirty="0"/>
          </a:p>
          <a:p>
            <a:pPr lvl="3"/>
            <a:r>
              <a:rPr lang="en-GB" dirty="0"/>
              <a:t>四级</a:t>
            </a:r>
            <a:endParaRPr lang="en-GB" dirty="0"/>
          </a:p>
          <a:p>
            <a:pPr lvl="4"/>
            <a:r>
              <a:rPr lang="en-GB" dirty="0"/>
              <a:t>五级</a:t>
            </a:r>
            <a:endParaRPr lang="en-GB" dirty="0"/>
          </a:p>
        </p:txBody>
      </p:sp>
      <p:sp>
        <p:nvSpPr>
          <p:cNvPr id="2" name="Date Placeholder 3074"/>
          <p:cNvSpPr>
            <a:spLocks noGrp="1"/>
          </p:cNvSpPr>
          <p:nvPr>
            <p:ph type="dt"/>
          </p:nvPr>
        </p:nvSpPr>
        <p:spPr>
          <a:xfrm>
            <a:off x="838200" y="6356350"/>
            <a:ext cx="2741613" cy="363538"/>
          </a:xfrm>
          <a:prstGeom prst="rect">
            <a:avLst/>
          </a:prstGeom>
          <a:noFill/>
          <a:ln w="9525">
            <a:noFill/>
          </a:ln>
        </p:spPr>
        <p:txBody>
          <a:bodyPr wrap="square" lIns="91440" tIns="45720" rIns="91440" bIns="45720" anchor="ctr" anchorCtr="0"/>
          <a:lstStyle>
            <a:lvl1pP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3076" name="Footer Placeholder 3075"/>
          <p:cNvSpPr>
            <a:spLocks noGrp="1"/>
          </p:cNvSpPr>
          <p:nvPr>
            <p:ph type="ftr"/>
          </p:nvPr>
        </p:nvSpPr>
        <p:spPr>
          <a:xfrm>
            <a:off x="4038600" y="6356350"/>
            <a:ext cx="4113213" cy="363538"/>
          </a:xfrm>
          <a:prstGeom prst="rect">
            <a:avLst/>
          </a:prstGeom>
          <a:noFill/>
          <a:ln w="9525">
            <a:noFill/>
          </a:ln>
        </p:spPr>
        <p:txBody>
          <a:bodyPr wrap="square" lIns="91440" tIns="45720" rIns="91440" bIns="45720" anchor="ctr" anchorCtr="0"/>
          <a:lstStyle>
            <a:lvl1pPr algn="ct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
        <p:nvSpPr>
          <p:cNvPr id="3078" name="Text Box 3076"/>
          <p:cNvSpPr txBox="1"/>
          <p:nvPr/>
        </p:nvSpPr>
        <p:spPr>
          <a:xfrm>
            <a:off x="8610600" y="6356350"/>
            <a:ext cx="2743200" cy="365125"/>
          </a:xfrm>
          <a:prstGeom prst="rect">
            <a:avLst/>
          </a:prstGeom>
          <a:noFill/>
          <a:ln w="9525">
            <a:noFill/>
          </a:ln>
        </p:spPr>
        <p:txBody>
          <a:bodyPr anchor="t" anchorCtr="0"/>
          <a:p>
            <a:pPr lvl="0" hangingPunct="0"/>
            <a:endParaRPr lang="en-US"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2pPr>
      <a:lvl3pPr marL="1143000" lvl="2"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3pPr>
      <a:lvl4pPr marL="1600200" lvl="3"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4pPr>
      <a:lvl5pPr marL="2057400" lvl="4"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5pPr>
    </p:titleStyle>
    <p:bodyStyle>
      <a:lvl1pPr marL="342900" lvl="0" indent="-342900" algn="l" defTabSz="914400" rtl="0" eaLnBrk="1" fontAlgn="base" latinLnBrk="0" hangingPunct="1">
        <a:lnSpc>
          <a:spcPct val="84000"/>
        </a:lnSpc>
        <a:spcBef>
          <a:spcPts val="1425"/>
        </a:spcBef>
        <a:spcAft>
          <a:spcPts val="15"/>
        </a:spcAft>
        <a:buClr>
          <a:srgbClr val="000000"/>
        </a:buClr>
        <a:buSzPct val="100000"/>
        <a:buFont typeface="Times New Roman" panose="02020603050405020304" pitchFamily="16" charset="0"/>
        <a:buNone/>
        <a:defRPr sz="2800" b="0" i="0" u="none" kern="1200" baseline="0">
          <a:solidFill>
            <a:srgbClr val="000000"/>
          </a:solidFill>
          <a:latin typeface="+mn-lt"/>
          <a:ea typeface="+mn-ea"/>
          <a:cs typeface="+mn-cs"/>
        </a:defRPr>
      </a:lvl1pPr>
      <a:lvl2pPr marL="742950" lvl="1" indent="-285750" algn="l" defTabSz="914400" rtl="0" eaLnBrk="1" fontAlgn="base" latinLnBrk="0" hangingPunct="1">
        <a:lnSpc>
          <a:spcPct val="84000"/>
        </a:lnSpc>
        <a:spcBef>
          <a:spcPts val="114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914400" rtl="0" eaLnBrk="1" fontAlgn="base" latinLnBrk="0" hangingPunct="1">
        <a:lnSpc>
          <a:spcPct val="84000"/>
        </a:lnSpc>
        <a:spcBef>
          <a:spcPts val="86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914400" rtl="0" eaLnBrk="1" fontAlgn="base" latinLnBrk="0" hangingPunct="1">
        <a:lnSpc>
          <a:spcPct val="84000"/>
        </a:lnSpc>
        <a:spcBef>
          <a:spcPts val="57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2pPr>
      <a:lvl3pPr marL="1143000" lvl="2"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3pPr>
      <a:lvl4pPr marL="1600200" lvl="3"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4pPr>
      <a:lvl5pPr marL="2057400" lvl="4"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5pPr>
      <a:lvl6pPr marL="2286000" lvl="5"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6pPr>
      <a:lvl7pPr marL="2743200" lvl="6"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7pPr>
      <a:lvl8pPr marL="3200400" lvl="7"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8pPr>
      <a:lvl9pPr marL="3657600" lvl="8"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Title 4096"/>
          <p:cNvSpPr>
            <a:spLocks noGrp="1"/>
          </p:cNvSpPr>
          <p:nvPr>
            <p:ph type="title"/>
          </p:nvPr>
        </p:nvSpPr>
        <p:spPr>
          <a:xfrm>
            <a:off x="838200" y="365125"/>
            <a:ext cx="10514013" cy="1323975"/>
          </a:xfrm>
          <a:prstGeom prst="rect">
            <a:avLst/>
          </a:prstGeom>
          <a:noFill/>
          <a:ln w="9525">
            <a:noFill/>
          </a:ln>
        </p:spPr>
        <p:txBody>
          <a:bodyPr wrap="square" lIns="91440" tIns="45720" rIns="91440" bIns="45720" anchor="ctr" anchorCtr="0"/>
          <a:p>
            <a:pPr lvl="0"/>
            <a:r>
              <a:rPr lang="en-GB" dirty="0"/>
              <a:t>单击此处编辑母版标题样式</a:t>
            </a:r>
            <a:endParaRPr lang="en-GB" dirty="0"/>
          </a:p>
        </p:txBody>
      </p:sp>
      <p:sp>
        <p:nvSpPr>
          <p:cNvPr id="4099" name="Text Placeholder 4097"/>
          <p:cNvSpPr>
            <a:spLocks noGrp="1"/>
          </p:cNvSpPr>
          <p:nvPr>
            <p:ph type="body"/>
          </p:nvPr>
        </p:nvSpPr>
        <p:spPr>
          <a:xfrm>
            <a:off x="838200" y="1825625"/>
            <a:ext cx="10514013" cy="4349750"/>
          </a:xfrm>
          <a:prstGeom prst="rect">
            <a:avLst/>
          </a:prstGeom>
          <a:noFill/>
          <a:ln w="9525">
            <a:noFill/>
          </a:ln>
        </p:spPr>
        <p:txBody>
          <a:bodyPr wrap="square" lIns="91440" tIns="45720" rIns="91440" bIns="45720" anchor="t" anchorCtr="0"/>
          <a:p>
            <a:pPr lvl="0"/>
            <a:r>
              <a:rPr lang="en-GB" dirty="0"/>
              <a:t>单击此处编辑母版文本样式</a:t>
            </a:r>
            <a:endParaRPr lang="en-GB" dirty="0"/>
          </a:p>
          <a:p>
            <a:pPr lvl="1"/>
            <a:r>
              <a:rPr lang="en-GB" dirty="0"/>
              <a:t>二级</a:t>
            </a:r>
            <a:endParaRPr lang="en-GB" dirty="0"/>
          </a:p>
          <a:p>
            <a:pPr lvl="2"/>
            <a:r>
              <a:rPr lang="en-GB" dirty="0"/>
              <a:t>三级</a:t>
            </a:r>
            <a:endParaRPr lang="en-GB" dirty="0"/>
          </a:p>
          <a:p>
            <a:pPr lvl="3"/>
            <a:r>
              <a:rPr lang="en-GB" dirty="0"/>
              <a:t>四级</a:t>
            </a:r>
            <a:endParaRPr lang="en-GB" dirty="0"/>
          </a:p>
          <a:p>
            <a:pPr lvl="4"/>
            <a:r>
              <a:rPr lang="en-GB" dirty="0"/>
              <a:t>五级</a:t>
            </a:r>
            <a:endParaRPr lang="en-GB" dirty="0"/>
          </a:p>
        </p:txBody>
      </p:sp>
      <p:sp>
        <p:nvSpPr>
          <p:cNvPr id="2" name="Date Placeholder 4098"/>
          <p:cNvSpPr>
            <a:spLocks noGrp="1"/>
          </p:cNvSpPr>
          <p:nvPr>
            <p:ph type="dt"/>
          </p:nvPr>
        </p:nvSpPr>
        <p:spPr>
          <a:xfrm>
            <a:off x="838200" y="6356350"/>
            <a:ext cx="2741613" cy="363538"/>
          </a:xfrm>
          <a:prstGeom prst="rect">
            <a:avLst/>
          </a:prstGeom>
          <a:noFill/>
          <a:ln w="9525">
            <a:noFill/>
          </a:ln>
        </p:spPr>
        <p:txBody>
          <a:bodyPr wrap="square" lIns="91440" tIns="45720" rIns="91440" bIns="45720" anchor="ctr" anchorCtr="0"/>
          <a:lstStyle>
            <a:lvl1pP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4100" name="Footer Placeholder 4099"/>
          <p:cNvSpPr>
            <a:spLocks noGrp="1"/>
          </p:cNvSpPr>
          <p:nvPr>
            <p:ph type="ftr"/>
          </p:nvPr>
        </p:nvSpPr>
        <p:spPr>
          <a:xfrm>
            <a:off x="4038600" y="6356350"/>
            <a:ext cx="4113213" cy="363538"/>
          </a:xfrm>
          <a:prstGeom prst="rect">
            <a:avLst/>
          </a:prstGeom>
          <a:noFill/>
          <a:ln w="9525">
            <a:noFill/>
          </a:ln>
        </p:spPr>
        <p:txBody>
          <a:bodyPr wrap="square" lIns="91440" tIns="45720" rIns="91440" bIns="45720" anchor="ctr" anchorCtr="0"/>
          <a:lstStyle>
            <a:lvl1pPr algn="ct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
        <p:nvSpPr>
          <p:cNvPr id="4102" name="Text Box 4100"/>
          <p:cNvSpPr txBox="1"/>
          <p:nvPr/>
        </p:nvSpPr>
        <p:spPr>
          <a:xfrm>
            <a:off x="8610600" y="6356350"/>
            <a:ext cx="2743200" cy="365125"/>
          </a:xfrm>
          <a:prstGeom prst="rect">
            <a:avLst/>
          </a:prstGeom>
          <a:noFill/>
          <a:ln w="9525">
            <a:noFill/>
          </a:ln>
        </p:spPr>
        <p:txBody>
          <a:bodyPr anchor="t" anchorCtr="0"/>
          <a:p>
            <a:pPr lvl="0" hangingPunct="0"/>
            <a:endParaRPr lang="en-US"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2pPr>
      <a:lvl3pPr marL="1143000" lvl="2"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3pPr>
      <a:lvl4pPr marL="1600200" lvl="3"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4pPr>
      <a:lvl5pPr marL="2057400" lvl="4"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5pPr>
    </p:titleStyle>
    <p:bodyStyle>
      <a:lvl1pPr marL="342900" lvl="0" indent="-342900" algn="l" defTabSz="914400" rtl="0" eaLnBrk="1" fontAlgn="base" latinLnBrk="0" hangingPunct="1">
        <a:lnSpc>
          <a:spcPct val="84000"/>
        </a:lnSpc>
        <a:spcBef>
          <a:spcPts val="1425"/>
        </a:spcBef>
        <a:spcAft>
          <a:spcPts val="15"/>
        </a:spcAft>
        <a:buClr>
          <a:srgbClr val="000000"/>
        </a:buClr>
        <a:buSzPct val="100000"/>
        <a:buFont typeface="Times New Roman" panose="02020603050405020304" pitchFamily="16" charset="0"/>
        <a:buNone/>
        <a:defRPr sz="2800" b="0" i="0" u="none" kern="1200" baseline="0">
          <a:solidFill>
            <a:srgbClr val="000000"/>
          </a:solidFill>
          <a:latin typeface="+mn-lt"/>
          <a:ea typeface="+mn-ea"/>
          <a:cs typeface="+mn-cs"/>
        </a:defRPr>
      </a:lvl1pPr>
      <a:lvl2pPr marL="742950" lvl="1" indent="-285750" algn="l" defTabSz="914400" rtl="0" eaLnBrk="1" fontAlgn="base" latinLnBrk="0" hangingPunct="1">
        <a:lnSpc>
          <a:spcPct val="84000"/>
        </a:lnSpc>
        <a:spcBef>
          <a:spcPts val="114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914400" rtl="0" eaLnBrk="1" fontAlgn="base" latinLnBrk="0" hangingPunct="1">
        <a:lnSpc>
          <a:spcPct val="84000"/>
        </a:lnSpc>
        <a:spcBef>
          <a:spcPts val="86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914400" rtl="0" eaLnBrk="1" fontAlgn="base" latinLnBrk="0" hangingPunct="1">
        <a:lnSpc>
          <a:spcPct val="84000"/>
        </a:lnSpc>
        <a:spcBef>
          <a:spcPts val="57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2pPr>
      <a:lvl3pPr marL="1143000" lvl="2"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3pPr>
      <a:lvl4pPr marL="1600200" lvl="3"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4pPr>
      <a:lvl5pPr marL="2057400" lvl="4"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5pPr>
      <a:lvl6pPr marL="2286000" lvl="5"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6pPr>
      <a:lvl7pPr marL="2743200" lvl="6"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7pPr>
      <a:lvl8pPr marL="3200400" lvl="7"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8pPr>
      <a:lvl9pPr marL="3657600" lvl="8"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Title 5120"/>
          <p:cNvSpPr>
            <a:spLocks noGrp="1"/>
          </p:cNvSpPr>
          <p:nvPr>
            <p:ph type="title"/>
          </p:nvPr>
        </p:nvSpPr>
        <p:spPr>
          <a:xfrm>
            <a:off x="831850" y="1709738"/>
            <a:ext cx="10514013" cy="2851150"/>
          </a:xfrm>
          <a:prstGeom prst="rect">
            <a:avLst/>
          </a:prstGeom>
          <a:noFill/>
          <a:ln w="9525">
            <a:noFill/>
          </a:ln>
        </p:spPr>
        <p:txBody>
          <a:bodyPr wrap="square" lIns="91440" tIns="45720" rIns="91440" bIns="45720" anchor="b" anchorCtr="0"/>
          <a:p>
            <a:pPr lvl="0"/>
            <a:r>
              <a:rPr lang="en-GB" dirty="0"/>
              <a:t>单击此处编辑母版标题样式</a:t>
            </a:r>
            <a:endParaRPr lang="en-GB" dirty="0"/>
          </a:p>
        </p:txBody>
      </p:sp>
      <p:sp>
        <p:nvSpPr>
          <p:cNvPr id="5123" name="Text Placeholder 5121"/>
          <p:cNvSpPr>
            <a:spLocks noGrp="1"/>
          </p:cNvSpPr>
          <p:nvPr>
            <p:ph type="body"/>
          </p:nvPr>
        </p:nvSpPr>
        <p:spPr>
          <a:xfrm>
            <a:off x="831850" y="4589463"/>
            <a:ext cx="10514013" cy="1498600"/>
          </a:xfrm>
          <a:prstGeom prst="rect">
            <a:avLst/>
          </a:prstGeom>
          <a:noFill/>
          <a:ln w="9525">
            <a:noFill/>
          </a:ln>
        </p:spPr>
        <p:txBody>
          <a:bodyPr wrap="square" lIns="91440" tIns="45720" rIns="91440" bIns="45720" anchor="t" anchorCtr="0"/>
          <a:p>
            <a:pPr lvl="0"/>
            <a:r>
              <a:rPr lang="en-GB" dirty="0"/>
              <a:t>单击此处编辑母版文本样式</a:t>
            </a:r>
            <a:endParaRPr lang="en-GB" dirty="0"/>
          </a:p>
        </p:txBody>
      </p:sp>
      <p:sp>
        <p:nvSpPr>
          <p:cNvPr id="2" name="Date Placeholder 5122"/>
          <p:cNvSpPr>
            <a:spLocks noGrp="1"/>
          </p:cNvSpPr>
          <p:nvPr>
            <p:ph type="dt"/>
          </p:nvPr>
        </p:nvSpPr>
        <p:spPr>
          <a:xfrm>
            <a:off x="838200" y="6356350"/>
            <a:ext cx="2741613" cy="363538"/>
          </a:xfrm>
          <a:prstGeom prst="rect">
            <a:avLst/>
          </a:prstGeom>
          <a:noFill/>
          <a:ln w="9525">
            <a:noFill/>
          </a:ln>
        </p:spPr>
        <p:txBody>
          <a:bodyPr wrap="square" lIns="91440" tIns="45720" rIns="91440" bIns="45720" anchor="ctr" anchorCtr="0"/>
          <a:lstStyle>
            <a:lvl1pP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5124" name="Footer Placeholder 5123"/>
          <p:cNvSpPr>
            <a:spLocks noGrp="1"/>
          </p:cNvSpPr>
          <p:nvPr>
            <p:ph type="ftr"/>
          </p:nvPr>
        </p:nvSpPr>
        <p:spPr>
          <a:xfrm>
            <a:off x="4038600" y="6356350"/>
            <a:ext cx="4113213" cy="363538"/>
          </a:xfrm>
          <a:prstGeom prst="rect">
            <a:avLst/>
          </a:prstGeom>
          <a:noFill/>
          <a:ln w="9525">
            <a:noFill/>
          </a:ln>
        </p:spPr>
        <p:txBody>
          <a:bodyPr wrap="square" lIns="91440" tIns="45720" rIns="91440" bIns="45720" anchor="ctr" anchorCtr="0"/>
          <a:lstStyle>
            <a:lvl1pPr algn="ct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
        <p:nvSpPr>
          <p:cNvPr id="5126" name="Text Box 5124"/>
          <p:cNvSpPr txBox="1"/>
          <p:nvPr/>
        </p:nvSpPr>
        <p:spPr>
          <a:xfrm>
            <a:off x="8610600" y="6356350"/>
            <a:ext cx="2743200" cy="365125"/>
          </a:xfrm>
          <a:prstGeom prst="rect">
            <a:avLst/>
          </a:prstGeom>
          <a:noFill/>
          <a:ln w="9525">
            <a:noFill/>
          </a:ln>
        </p:spPr>
        <p:txBody>
          <a:bodyPr anchor="t" anchorCtr="0"/>
          <a:p>
            <a:pPr lvl="0" hangingPunct="0"/>
            <a:endParaRPr lang="en-US"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2pPr>
      <a:lvl3pPr marL="1143000" lvl="2"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3pPr>
      <a:lvl4pPr marL="1600200" lvl="3"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4pPr>
      <a:lvl5pPr marL="2057400" lvl="4"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5pPr>
    </p:titleStyle>
    <p:bodyStyle>
      <a:lvl1pPr marL="342900" lvl="0" indent="-342900" algn="l" defTabSz="914400" rtl="0" eaLnBrk="1" fontAlgn="base" latinLnBrk="0" hangingPunct="1">
        <a:lnSpc>
          <a:spcPct val="84000"/>
        </a:lnSpc>
        <a:spcBef>
          <a:spcPts val="1425"/>
        </a:spcBef>
        <a:spcAft>
          <a:spcPts val="15"/>
        </a:spcAft>
        <a:buClr>
          <a:srgbClr val="000000"/>
        </a:buClr>
        <a:buSzPct val="100000"/>
        <a:buFont typeface="Times New Roman" panose="02020603050405020304" pitchFamily="16" charset="0"/>
        <a:buNone/>
        <a:defRPr sz="2800" b="0" i="0" u="none" kern="1200" baseline="0">
          <a:solidFill>
            <a:srgbClr val="000000"/>
          </a:solidFill>
          <a:latin typeface="+mn-lt"/>
          <a:ea typeface="+mn-ea"/>
          <a:cs typeface="+mn-cs"/>
        </a:defRPr>
      </a:lvl1pPr>
      <a:lvl2pPr marL="742950" lvl="1" indent="-285750" algn="l" defTabSz="914400" rtl="0" eaLnBrk="1" fontAlgn="base" latinLnBrk="0" hangingPunct="1">
        <a:lnSpc>
          <a:spcPct val="84000"/>
        </a:lnSpc>
        <a:spcBef>
          <a:spcPts val="114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914400" rtl="0" eaLnBrk="1" fontAlgn="base" latinLnBrk="0" hangingPunct="1">
        <a:lnSpc>
          <a:spcPct val="84000"/>
        </a:lnSpc>
        <a:spcBef>
          <a:spcPts val="86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914400" rtl="0" eaLnBrk="1" fontAlgn="base" latinLnBrk="0" hangingPunct="1">
        <a:lnSpc>
          <a:spcPct val="84000"/>
        </a:lnSpc>
        <a:spcBef>
          <a:spcPts val="57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2pPr>
      <a:lvl3pPr marL="1143000" lvl="2"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3pPr>
      <a:lvl4pPr marL="1600200" lvl="3"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4pPr>
      <a:lvl5pPr marL="2057400" lvl="4"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5pPr>
      <a:lvl6pPr marL="2286000" lvl="5"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6pPr>
      <a:lvl7pPr marL="2743200" lvl="6"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7pPr>
      <a:lvl8pPr marL="3200400" lvl="7"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8pPr>
      <a:lvl9pPr marL="3657600" lvl="8"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6" name="Title 6144"/>
          <p:cNvSpPr>
            <a:spLocks noGrp="1"/>
          </p:cNvSpPr>
          <p:nvPr>
            <p:ph type="title"/>
          </p:nvPr>
        </p:nvSpPr>
        <p:spPr>
          <a:xfrm>
            <a:off x="838200" y="365125"/>
            <a:ext cx="10514013" cy="1323975"/>
          </a:xfrm>
          <a:prstGeom prst="rect">
            <a:avLst/>
          </a:prstGeom>
          <a:noFill/>
          <a:ln w="9525">
            <a:noFill/>
          </a:ln>
        </p:spPr>
        <p:txBody>
          <a:bodyPr wrap="square" lIns="91440" tIns="45720" rIns="91440" bIns="45720" anchor="ctr" anchorCtr="0"/>
          <a:p>
            <a:pPr lvl="0"/>
            <a:r>
              <a:rPr lang="en-GB" dirty="0"/>
              <a:t>单击此处编辑母版标题样式</a:t>
            </a:r>
            <a:endParaRPr lang="en-GB" dirty="0"/>
          </a:p>
        </p:txBody>
      </p:sp>
      <p:sp>
        <p:nvSpPr>
          <p:cNvPr id="6147" name="Text Placeholder 6145"/>
          <p:cNvSpPr>
            <a:spLocks noGrp="1"/>
          </p:cNvSpPr>
          <p:nvPr>
            <p:ph type="body"/>
          </p:nvPr>
        </p:nvSpPr>
        <p:spPr>
          <a:xfrm>
            <a:off x="838200" y="1825625"/>
            <a:ext cx="5180013" cy="4349750"/>
          </a:xfrm>
          <a:prstGeom prst="rect">
            <a:avLst/>
          </a:prstGeom>
          <a:noFill/>
          <a:ln w="9525">
            <a:noFill/>
          </a:ln>
        </p:spPr>
        <p:txBody>
          <a:bodyPr wrap="square" lIns="91440" tIns="45720" rIns="91440" bIns="45720" anchor="t" anchorCtr="0"/>
          <a:p>
            <a:pPr lvl="0"/>
            <a:r>
              <a:rPr lang="en-GB" dirty="0"/>
              <a:t>单击此处编辑母版文本样式</a:t>
            </a:r>
            <a:endParaRPr lang="en-GB" dirty="0"/>
          </a:p>
          <a:p>
            <a:pPr lvl="1"/>
            <a:r>
              <a:rPr lang="en-GB" dirty="0"/>
              <a:t>二级</a:t>
            </a:r>
            <a:endParaRPr lang="en-GB" dirty="0"/>
          </a:p>
          <a:p>
            <a:pPr lvl="2"/>
            <a:r>
              <a:rPr lang="en-GB" dirty="0"/>
              <a:t>三级</a:t>
            </a:r>
            <a:endParaRPr lang="en-GB" dirty="0"/>
          </a:p>
          <a:p>
            <a:pPr lvl="3"/>
            <a:r>
              <a:rPr lang="en-GB" dirty="0"/>
              <a:t>四级</a:t>
            </a:r>
            <a:endParaRPr lang="en-GB" dirty="0"/>
          </a:p>
          <a:p>
            <a:pPr lvl="4"/>
            <a:r>
              <a:rPr lang="en-GB" dirty="0"/>
              <a:t>五级</a:t>
            </a:r>
            <a:endParaRPr lang="en-GB" dirty="0"/>
          </a:p>
        </p:txBody>
      </p:sp>
      <p:sp>
        <p:nvSpPr>
          <p:cNvPr id="2" name="Date Placeholder 6146"/>
          <p:cNvSpPr>
            <a:spLocks noGrp="1"/>
          </p:cNvSpPr>
          <p:nvPr>
            <p:ph type="dt"/>
          </p:nvPr>
        </p:nvSpPr>
        <p:spPr>
          <a:xfrm>
            <a:off x="838200" y="6356350"/>
            <a:ext cx="2741613" cy="363538"/>
          </a:xfrm>
          <a:prstGeom prst="rect">
            <a:avLst/>
          </a:prstGeom>
          <a:noFill/>
          <a:ln w="9525">
            <a:noFill/>
          </a:ln>
        </p:spPr>
        <p:txBody>
          <a:bodyPr wrap="square" lIns="91440" tIns="45720" rIns="91440" bIns="45720" anchor="ctr" anchorCtr="0"/>
          <a:lstStyle>
            <a:lvl1pP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6148" name="Footer Placeholder 6147"/>
          <p:cNvSpPr>
            <a:spLocks noGrp="1"/>
          </p:cNvSpPr>
          <p:nvPr>
            <p:ph type="ftr"/>
          </p:nvPr>
        </p:nvSpPr>
        <p:spPr>
          <a:xfrm>
            <a:off x="4038600" y="6356350"/>
            <a:ext cx="4113213" cy="363538"/>
          </a:xfrm>
          <a:prstGeom prst="rect">
            <a:avLst/>
          </a:prstGeom>
          <a:noFill/>
          <a:ln w="9525">
            <a:noFill/>
          </a:ln>
        </p:spPr>
        <p:txBody>
          <a:bodyPr wrap="square" lIns="91440" tIns="45720" rIns="91440" bIns="45720" anchor="ctr" anchorCtr="0"/>
          <a:lstStyle>
            <a:lvl1pPr algn="ct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
        <p:nvSpPr>
          <p:cNvPr id="6150" name="Text Box 6148"/>
          <p:cNvSpPr txBox="1"/>
          <p:nvPr/>
        </p:nvSpPr>
        <p:spPr>
          <a:xfrm>
            <a:off x="8610600" y="6356350"/>
            <a:ext cx="2743200" cy="365125"/>
          </a:xfrm>
          <a:prstGeom prst="rect">
            <a:avLst/>
          </a:prstGeom>
          <a:noFill/>
          <a:ln w="9525">
            <a:noFill/>
          </a:ln>
        </p:spPr>
        <p:txBody>
          <a:bodyPr anchor="t" anchorCtr="0"/>
          <a:p>
            <a:pPr lvl="0" hangingPunct="0"/>
            <a:endParaRPr lang="en-US"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2pPr>
      <a:lvl3pPr marL="1143000" lvl="2"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3pPr>
      <a:lvl4pPr marL="1600200" lvl="3"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4pPr>
      <a:lvl5pPr marL="2057400" lvl="4"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5pPr>
    </p:titleStyle>
    <p:bodyStyle>
      <a:lvl1pPr marL="342900" lvl="0" indent="-342900" algn="l" defTabSz="914400" rtl="0" eaLnBrk="1" fontAlgn="base" latinLnBrk="0" hangingPunct="1">
        <a:lnSpc>
          <a:spcPct val="84000"/>
        </a:lnSpc>
        <a:spcBef>
          <a:spcPts val="1425"/>
        </a:spcBef>
        <a:spcAft>
          <a:spcPts val="15"/>
        </a:spcAft>
        <a:buClr>
          <a:srgbClr val="000000"/>
        </a:buClr>
        <a:buSzPct val="100000"/>
        <a:buFont typeface="Times New Roman" panose="02020603050405020304" pitchFamily="16" charset="0"/>
        <a:buNone/>
        <a:defRPr sz="2800" b="0" i="0" u="none" kern="1200" baseline="0">
          <a:solidFill>
            <a:srgbClr val="000000"/>
          </a:solidFill>
          <a:latin typeface="+mn-lt"/>
          <a:ea typeface="+mn-ea"/>
          <a:cs typeface="+mn-cs"/>
        </a:defRPr>
      </a:lvl1pPr>
      <a:lvl2pPr marL="742950" lvl="1" indent="-285750" algn="l" defTabSz="914400" rtl="0" eaLnBrk="1" fontAlgn="base" latinLnBrk="0" hangingPunct="1">
        <a:lnSpc>
          <a:spcPct val="84000"/>
        </a:lnSpc>
        <a:spcBef>
          <a:spcPts val="114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914400" rtl="0" eaLnBrk="1" fontAlgn="base" latinLnBrk="0" hangingPunct="1">
        <a:lnSpc>
          <a:spcPct val="84000"/>
        </a:lnSpc>
        <a:spcBef>
          <a:spcPts val="86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914400" rtl="0" eaLnBrk="1" fontAlgn="base" latinLnBrk="0" hangingPunct="1">
        <a:lnSpc>
          <a:spcPct val="84000"/>
        </a:lnSpc>
        <a:spcBef>
          <a:spcPts val="57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2pPr>
      <a:lvl3pPr marL="1143000" lvl="2"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3pPr>
      <a:lvl4pPr marL="1600200" lvl="3"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4pPr>
      <a:lvl5pPr marL="2057400" lvl="4"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5pPr>
      <a:lvl6pPr marL="2286000" lvl="5"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6pPr>
      <a:lvl7pPr marL="2743200" lvl="6"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7pPr>
      <a:lvl8pPr marL="3200400" lvl="7"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8pPr>
      <a:lvl9pPr marL="3657600" lvl="8"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Title 7168"/>
          <p:cNvSpPr>
            <a:spLocks noGrp="1"/>
          </p:cNvSpPr>
          <p:nvPr>
            <p:ph type="title"/>
          </p:nvPr>
        </p:nvSpPr>
        <p:spPr>
          <a:xfrm>
            <a:off x="839788" y="365125"/>
            <a:ext cx="10514012" cy="1323975"/>
          </a:xfrm>
          <a:prstGeom prst="rect">
            <a:avLst/>
          </a:prstGeom>
          <a:noFill/>
          <a:ln w="9525">
            <a:noFill/>
          </a:ln>
        </p:spPr>
        <p:txBody>
          <a:bodyPr wrap="square" lIns="91440" tIns="45720" rIns="91440" bIns="45720" anchor="ctr" anchorCtr="0"/>
          <a:p>
            <a:pPr lvl="0"/>
            <a:r>
              <a:rPr lang="en-GB" dirty="0"/>
              <a:t>单击此处编辑母版标题样式</a:t>
            </a:r>
            <a:endParaRPr lang="en-GB" dirty="0"/>
          </a:p>
        </p:txBody>
      </p:sp>
      <p:sp>
        <p:nvSpPr>
          <p:cNvPr id="7171" name="Text Placeholder 7169"/>
          <p:cNvSpPr>
            <a:spLocks noGrp="1"/>
          </p:cNvSpPr>
          <p:nvPr>
            <p:ph type="body"/>
          </p:nvPr>
        </p:nvSpPr>
        <p:spPr>
          <a:xfrm>
            <a:off x="839788" y="1681163"/>
            <a:ext cx="5156200" cy="822325"/>
          </a:xfrm>
          <a:prstGeom prst="rect">
            <a:avLst/>
          </a:prstGeom>
          <a:noFill/>
          <a:ln w="9525">
            <a:noFill/>
          </a:ln>
        </p:spPr>
        <p:txBody>
          <a:bodyPr wrap="square" lIns="91440" tIns="45720" rIns="91440" bIns="45720" anchor="b" anchorCtr="0"/>
          <a:p>
            <a:pPr lvl="0"/>
            <a:r>
              <a:rPr lang="en-GB" dirty="0"/>
              <a:t>单击此处编辑母版文本样式</a:t>
            </a:r>
            <a:endParaRPr lang="en-GB" dirty="0"/>
          </a:p>
        </p:txBody>
      </p:sp>
      <p:sp>
        <p:nvSpPr>
          <p:cNvPr id="2" name="Date Placeholder 7170"/>
          <p:cNvSpPr>
            <a:spLocks noGrp="1"/>
          </p:cNvSpPr>
          <p:nvPr>
            <p:ph type="dt"/>
          </p:nvPr>
        </p:nvSpPr>
        <p:spPr>
          <a:xfrm>
            <a:off x="838200" y="6356350"/>
            <a:ext cx="2741613" cy="363538"/>
          </a:xfrm>
          <a:prstGeom prst="rect">
            <a:avLst/>
          </a:prstGeom>
          <a:noFill/>
          <a:ln w="9525">
            <a:noFill/>
          </a:ln>
        </p:spPr>
        <p:txBody>
          <a:bodyPr wrap="square" lIns="91440" tIns="45720" rIns="91440" bIns="45720" anchor="ctr" anchorCtr="0"/>
          <a:lstStyle>
            <a:lvl1pP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7172" name="Footer Placeholder 7171"/>
          <p:cNvSpPr>
            <a:spLocks noGrp="1"/>
          </p:cNvSpPr>
          <p:nvPr>
            <p:ph type="ftr"/>
          </p:nvPr>
        </p:nvSpPr>
        <p:spPr>
          <a:xfrm>
            <a:off x="4038600" y="6356350"/>
            <a:ext cx="4113213" cy="363538"/>
          </a:xfrm>
          <a:prstGeom prst="rect">
            <a:avLst/>
          </a:prstGeom>
          <a:noFill/>
          <a:ln w="9525">
            <a:noFill/>
          </a:ln>
        </p:spPr>
        <p:txBody>
          <a:bodyPr wrap="square" lIns="91440" tIns="45720" rIns="91440" bIns="45720" anchor="ctr" anchorCtr="0"/>
          <a:lstStyle>
            <a:lvl1pPr algn="ct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
        <p:nvSpPr>
          <p:cNvPr id="7174" name="Text Box 7172"/>
          <p:cNvSpPr txBox="1"/>
          <p:nvPr/>
        </p:nvSpPr>
        <p:spPr>
          <a:xfrm>
            <a:off x="8610600" y="6356350"/>
            <a:ext cx="2743200" cy="365125"/>
          </a:xfrm>
          <a:prstGeom prst="rect">
            <a:avLst/>
          </a:prstGeom>
          <a:noFill/>
          <a:ln w="9525">
            <a:noFill/>
          </a:ln>
        </p:spPr>
        <p:txBody>
          <a:bodyPr anchor="t" anchorCtr="0"/>
          <a:p>
            <a:pPr lvl="0" hangingPunct="0"/>
            <a:endParaRPr lang="en-US"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2pPr>
      <a:lvl3pPr marL="1143000" lvl="2"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3pPr>
      <a:lvl4pPr marL="1600200" lvl="3"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4pPr>
      <a:lvl5pPr marL="2057400" lvl="4"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5pPr>
    </p:titleStyle>
    <p:bodyStyle>
      <a:lvl1pPr marL="342900" lvl="0" indent="-342900" algn="l" defTabSz="914400" rtl="0" eaLnBrk="1" fontAlgn="base" latinLnBrk="0" hangingPunct="1">
        <a:lnSpc>
          <a:spcPct val="84000"/>
        </a:lnSpc>
        <a:spcBef>
          <a:spcPts val="1425"/>
        </a:spcBef>
        <a:spcAft>
          <a:spcPts val="15"/>
        </a:spcAft>
        <a:buClr>
          <a:srgbClr val="000000"/>
        </a:buClr>
        <a:buSzPct val="100000"/>
        <a:buFont typeface="Times New Roman" panose="02020603050405020304" pitchFamily="16" charset="0"/>
        <a:buNone/>
        <a:defRPr sz="2800" b="0" i="0" u="none" kern="1200" baseline="0">
          <a:solidFill>
            <a:srgbClr val="000000"/>
          </a:solidFill>
          <a:latin typeface="+mn-lt"/>
          <a:ea typeface="+mn-ea"/>
          <a:cs typeface="+mn-cs"/>
        </a:defRPr>
      </a:lvl1pPr>
      <a:lvl2pPr marL="742950" lvl="1" indent="-285750" algn="l" defTabSz="914400" rtl="0" eaLnBrk="1" fontAlgn="base" latinLnBrk="0" hangingPunct="1">
        <a:lnSpc>
          <a:spcPct val="84000"/>
        </a:lnSpc>
        <a:spcBef>
          <a:spcPts val="114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914400" rtl="0" eaLnBrk="1" fontAlgn="base" latinLnBrk="0" hangingPunct="1">
        <a:lnSpc>
          <a:spcPct val="84000"/>
        </a:lnSpc>
        <a:spcBef>
          <a:spcPts val="86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914400" rtl="0" eaLnBrk="1" fontAlgn="base" latinLnBrk="0" hangingPunct="1">
        <a:lnSpc>
          <a:spcPct val="84000"/>
        </a:lnSpc>
        <a:spcBef>
          <a:spcPts val="57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2pPr>
      <a:lvl3pPr marL="1143000" lvl="2"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3pPr>
      <a:lvl4pPr marL="1600200" lvl="3"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4pPr>
      <a:lvl5pPr marL="2057400" lvl="4"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5pPr>
      <a:lvl6pPr marL="2286000" lvl="5"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6pPr>
      <a:lvl7pPr marL="2743200" lvl="6"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7pPr>
      <a:lvl8pPr marL="3200400" lvl="7"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8pPr>
      <a:lvl9pPr marL="3657600" lvl="8"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Title 8192"/>
          <p:cNvSpPr>
            <a:spLocks noGrp="1"/>
          </p:cNvSpPr>
          <p:nvPr>
            <p:ph type="title"/>
          </p:nvPr>
        </p:nvSpPr>
        <p:spPr>
          <a:xfrm>
            <a:off x="838200" y="365125"/>
            <a:ext cx="10514013" cy="1323975"/>
          </a:xfrm>
          <a:prstGeom prst="rect">
            <a:avLst/>
          </a:prstGeom>
          <a:noFill/>
          <a:ln w="9525">
            <a:noFill/>
          </a:ln>
        </p:spPr>
        <p:txBody>
          <a:bodyPr wrap="square" lIns="91440" tIns="45720" rIns="91440" bIns="45720" anchor="ctr" anchorCtr="0"/>
          <a:p>
            <a:pPr lvl="0"/>
            <a:r>
              <a:rPr lang="en-GB" dirty="0"/>
              <a:t>单击此处编辑母版标题样式</a:t>
            </a:r>
            <a:endParaRPr lang="en-GB" dirty="0"/>
          </a:p>
        </p:txBody>
      </p:sp>
      <p:sp>
        <p:nvSpPr>
          <p:cNvPr id="2" name="Date Placeholder 8193"/>
          <p:cNvSpPr>
            <a:spLocks noGrp="1"/>
          </p:cNvSpPr>
          <p:nvPr>
            <p:ph type="dt"/>
          </p:nvPr>
        </p:nvSpPr>
        <p:spPr>
          <a:xfrm>
            <a:off x="838200" y="6356350"/>
            <a:ext cx="2741613" cy="363538"/>
          </a:xfrm>
          <a:prstGeom prst="rect">
            <a:avLst/>
          </a:prstGeom>
          <a:noFill/>
          <a:ln w="9525">
            <a:noFill/>
          </a:ln>
        </p:spPr>
        <p:txBody>
          <a:bodyPr wrap="square" lIns="91440" tIns="45720" rIns="91440" bIns="45720" anchor="ctr" anchorCtr="0"/>
          <a:lstStyle>
            <a:lvl1pP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8195" name="Footer Placeholder 8194"/>
          <p:cNvSpPr>
            <a:spLocks noGrp="1"/>
          </p:cNvSpPr>
          <p:nvPr>
            <p:ph type="ftr"/>
          </p:nvPr>
        </p:nvSpPr>
        <p:spPr>
          <a:xfrm>
            <a:off x="4038600" y="6356350"/>
            <a:ext cx="4113213" cy="363538"/>
          </a:xfrm>
          <a:prstGeom prst="rect">
            <a:avLst/>
          </a:prstGeom>
          <a:noFill/>
          <a:ln w="9525">
            <a:noFill/>
          </a:ln>
        </p:spPr>
        <p:txBody>
          <a:bodyPr wrap="square" lIns="91440" tIns="45720" rIns="91440" bIns="45720" anchor="ctr" anchorCtr="0"/>
          <a:lstStyle>
            <a:lvl1pPr algn="ct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
        <p:nvSpPr>
          <p:cNvPr id="8197" name="Text Box 8195"/>
          <p:cNvSpPr txBox="1"/>
          <p:nvPr/>
        </p:nvSpPr>
        <p:spPr>
          <a:xfrm>
            <a:off x="8610600" y="6356350"/>
            <a:ext cx="2743200" cy="365125"/>
          </a:xfrm>
          <a:prstGeom prst="rect">
            <a:avLst/>
          </a:prstGeom>
          <a:noFill/>
          <a:ln w="9525">
            <a:noFill/>
          </a:ln>
        </p:spPr>
        <p:txBody>
          <a:bodyPr anchor="t" anchorCtr="0"/>
          <a:p>
            <a:pPr lvl="0" hangingPunct="0"/>
            <a:endParaRPr lang="en-US"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2pPr>
      <a:lvl3pPr marL="1143000" lvl="2"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3pPr>
      <a:lvl4pPr marL="1600200" lvl="3"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4pPr>
      <a:lvl5pPr marL="2057400" lvl="4"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5pPr>
    </p:titleStyle>
    <p:bodyStyle>
      <a:lvl1pPr marL="342900" lvl="0" indent="-342900" algn="l" defTabSz="914400" rtl="0" eaLnBrk="1" fontAlgn="base" latinLnBrk="0" hangingPunct="1">
        <a:lnSpc>
          <a:spcPct val="84000"/>
        </a:lnSpc>
        <a:spcBef>
          <a:spcPts val="1425"/>
        </a:spcBef>
        <a:spcAft>
          <a:spcPts val="15"/>
        </a:spcAft>
        <a:buClr>
          <a:srgbClr val="000000"/>
        </a:buClr>
        <a:buSzPct val="100000"/>
        <a:buFont typeface="Times New Roman" panose="02020603050405020304" pitchFamily="16" charset="0"/>
        <a:buNone/>
        <a:defRPr sz="2800" b="0" i="0" u="none" kern="1200" baseline="0">
          <a:solidFill>
            <a:srgbClr val="000000"/>
          </a:solidFill>
          <a:latin typeface="+mn-lt"/>
          <a:ea typeface="+mn-ea"/>
          <a:cs typeface="+mn-cs"/>
        </a:defRPr>
      </a:lvl1pPr>
      <a:lvl2pPr marL="742950" lvl="1" indent="-285750" algn="l" defTabSz="914400" rtl="0" eaLnBrk="1" fontAlgn="base" latinLnBrk="0" hangingPunct="1">
        <a:lnSpc>
          <a:spcPct val="84000"/>
        </a:lnSpc>
        <a:spcBef>
          <a:spcPts val="114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914400" rtl="0" eaLnBrk="1" fontAlgn="base" latinLnBrk="0" hangingPunct="1">
        <a:lnSpc>
          <a:spcPct val="84000"/>
        </a:lnSpc>
        <a:spcBef>
          <a:spcPts val="86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914400" rtl="0" eaLnBrk="1" fontAlgn="base" latinLnBrk="0" hangingPunct="1">
        <a:lnSpc>
          <a:spcPct val="84000"/>
        </a:lnSpc>
        <a:spcBef>
          <a:spcPts val="57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2pPr>
      <a:lvl3pPr marL="1143000" lvl="2"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3pPr>
      <a:lvl4pPr marL="1600200" lvl="3"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4pPr>
      <a:lvl5pPr marL="2057400" lvl="4"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5pPr>
      <a:lvl6pPr marL="2286000" lvl="5"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6pPr>
      <a:lvl7pPr marL="2743200" lvl="6"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7pPr>
      <a:lvl8pPr marL="3200400" lvl="7"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8pPr>
      <a:lvl9pPr marL="3657600" lvl="8"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7" name="Date Placeholder 9216"/>
          <p:cNvSpPr>
            <a:spLocks noGrp="1"/>
          </p:cNvSpPr>
          <p:nvPr>
            <p:ph type="dt"/>
          </p:nvPr>
        </p:nvSpPr>
        <p:spPr>
          <a:xfrm>
            <a:off x="838200" y="6356350"/>
            <a:ext cx="2741613" cy="363538"/>
          </a:xfrm>
          <a:prstGeom prst="rect">
            <a:avLst/>
          </a:prstGeom>
          <a:noFill/>
          <a:ln w="9525">
            <a:noFill/>
          </a:ln>
        </p:spPr>
        <p:txBody>
          <a:bodyPr wrap="square" lIns="91440" tIns="45720" rIns="91440" bIns="45720" anchor="ctr" anchorCtr="0"/>
          <a:lstStyle>
            <a:lvl1pP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Lst>
            </a:pPr>
            <a:endParaRPr lang="en-US" altLang="x-none" strike="noStrike" noProof="1" dirty="0" err="1">
              <a:cs typeface="DejaVu Sans" charset="0"/>
            </a:endParaRPr>
          </a:p>
        </p:txBody>
      </p:sp>
      <p:sp>
        <p:nvSpPr>
          <p:cNvPr id="9218" name="Footer Placeholder 9217"/>
          <p:cNvSpPr>
            <a:spLocks noGrp="1"/>
          </p:cNvSpPr>
          <p:nvPr>
            <p:ph type="ftr"/>
          </p:nvPr>
        </p:nvSpPr>
        <p:spPr>
          <a:xfrm>
            <a:off x="4038600" y="6356350"/>
            <a:ext cx="4113213" cy="363538"/>
          </a:xfrm>
          <a:prstGeom prst="rect">
            <a:avLst/>
          </a:prstGeom>
          <a:noFill/>
          <a:ln w="9525">
            <a:noFill/>
          </a:ln>
        </p:spPr>
        <p:txBody>
          <a:bodyPr wrap="square" lIns="91440" tIns="45720" rIns="91440" bIns="45720" anchor="ctr" anchorCtr="0"/>
          <a:lstStyle>
            <a:lvl1pPr algn="ctr">
              <a:defRPr sz="1400">
                <a:solidFill>
                  <a:srgbClr val="000000"/>
                </a:solidFill>
                <a:latin typeface="Times New Roman" panose="02020603050405020304" pitchFamily="16" charset="0"/>
              </a:defRPr>
            </a:lvl1pPr>
          </a:lstStyle>
          <a:p>
            <a:pPr lvl="0" defTabSz="914400" eaLnBrk="1" fontAlgn="base" hangingPunct="0">
              <a:lnSpc>
                <a:spcPct val="100000"/>
              </a:lnSpc>
              <a:spcBef>
                <a:spcPts val="15"/>
              </a:spcBef>
              <a:spcAft>
                <a:spcPts val="15"/>
              </a:spcAft>
              <a:buNone/>
              <a:tabLst>
                <a:tab pos="914400" algn="l"/>
                <a:tab pos="1828800" algn="l"/>
                <a:tab pos="2743200" algn="l"/>
                <a:tab pos="3657600" algn="l"/>
              </a:tabLst>
            </a:pPr>
            <a:endParaRPr lang="en-US" altLang="x-none" strike="noStrike" noProof="1" dirty="0" err="1">
              <a:cs typeface="DejaVu Sans" charset="0"/>
            </a:endParaRPr>
          </a:p>
        </p:txBody>
      </p:sp>
      <p:sp>
        <p:nvSpPr>
          <p:cNvPr id="9220" name="Text Box 9218"/>
          <p:cNvSpPr txBox="1"/>
          <p:nvPr/>
        </p:nvSpPr>
        <p:spPr>
          <a:xfrm>
            <a:off x="8610600" y="6356350"/>
            <a:ext cx="2743200" cy="365125"/>
          </a:xfrm>
          <a:prstGeom prst="rect">
            <a:avLst/>
          </a:prstGeom>
          <a:noFill/>
          <a:ln w="9525">
            <a:noFill/>
          </a:ln>
        </p:spPr>
        <p:txBody>
          <a:bodyPr anchor="t" anchorCtr="0"/>
          <a:p>
            <a:pPr lvl="0" hangingPunct="0"/>
            <a:endParaRPr lang="en-US" altLang="zh-CN">
              <a:latin typeface="Arial" panose="020B0604020202020204" pitchFamily="34" charset="0"/>
            </a:endParaRPr>
          </a:p>
        </p:txBody>
      </p:sp>
      <p:sp>
        <p:nvSpPr>
          <p:cNvPr id="9221" name="Title 9219"/>
          <p:cNvSpPr>
            <a:spLocks noGrp="1"/>
          </p:cNvSpPr>
          <p:nvPr>
            <p:ph type="title"/>
          </p:nvPr>
        </p:nvSpPr>
        <p:spPr>
          <a:xfrm>
            <a:off x="609600" y="273050"/>
            <a:ext cx="10971213" cy="1143000"/>
          </a:xfrm>
          <a:prstGeom prst="rect">
            <a:avLst/>
          </a:prstGeom>
          <a:noFill/>
          <a:ln w="9525">
            <a:noFill/>
          </a:ln>
        </p:spPr>
        <p:txBody>
          <a:bodyPr wrap="square" lIns="0" tIns="0" rIns="0" bIns="0" anchor="ctr" anchorCtr="0"/>
          <a:p>
            <a:pPr lvl="0"/>
            <a:r>
              <a:rPr lang="en-GB" dirty="0"/>
              <a:t>Click to edit the title text format</a:t>
            </a:r>
            <a:endParaRPr lang="en-GB" dirty="0"/>
          </a:p>
        </p:txBody>
      </p:sp>
      <p:sp>
        <p:nvSpPr>
          <p:cNvPr id="9222" name="Text Placeholder 9220"/>
          <p:cNvSpPr>
            <a:spLocks noGrp="1"/>
          </p:cNvSpPr>
          <p:nvPr>
            <p:ph type="body"/>
          </p:nvPr>
        </p:nvSpPr>
        <p:spPr>
          <a:xfrm>
            <a:off x="609600" y="1604963"/>
            <a:ext cx="10971213" cy="3975100"/>
          </a:xfrm>
          <a:prstGeom prst="rect">
            <a:avLst/>
          </a:prstGeom>
          <a:noFill/>
          <a:ln w="9525">
            <a:noFill/>
          </a:ln>
        </p:spPr>
        <p:txBody>
          <a:bodyPr wrap="square" lIns="0" tIns="56896" rIns="0" bIns="0" anchor="t" anchorCtr="0"/>
          <a:p>
            <a:pPr lvl="0"/>
            <a:r>
              <a:rPr lang="en-GB" dirty="0"/>
              <a:t>Click to edit the outline text format</a:t>
            </a:r>
            <a:endParaRPr lang="en-GB" dirty="0"/>
          </a:p>
          <a:p>
            <a:pPr lvl="1"/>
            <a:r>
              <a:rPr lang="en-GB" dirty="0"/>
              <a:t>Second Outline Level</a:t>
            </a:r>
            <a:endParaRPr lang="en-GB" dirty="0"/>
          </a:p>
          <a:p>
            <a:pPr lvl="2"/>
            <a:r>
              <a:rPr lang="en-GB" dirty="0"/>
              <a:t>Third Outline Level</a:t>
            </a:r>
            <a:endParaRPr lang="en-GB" dirty="0"/>
          </a:p>
          <a:p>
            <a:pPr lvl="3"/>
            <a:r>
              <a:rPr lang="en-GB" dirty="0"/>
              <a:t>Fourth Outline Level</a:t>
            </a:r>
            <a:endParaRPr lang="en-GB" dirty="0"/>
          </a:p>
          <a:p>
            <a:pPr lvl="4"/>
            <a:r>
              <a:rPr lang="en-GB" dirty="0"/>
              <a:t>Fifth Outline Level</a:t>
            </a:r>
            <a:endParaRPr lang="en-GB" dirty="0"/>
          </a:p>
          <a:p>
            <a:pPr lvl="4"/>
            <a:r>
              <a:rPr lang="en-GB" dirty="0"/>
              <a:t>Sixth Outline Level</a:t>
            </a:r>
            <a:endParaRPr lang="en-GB" dirty="0"/>
          </a:p>
          <a:p>
            <a:pPr lvl="4"/>
            <a:r>
              <a:rPr lang="en-GB" dirty="0"/>
              <a:t>Seventh Outline Level</a:t>
            </a:r>
            <a:endParaRPr lang="en-GB"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0" lvl="0" indent="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j-lt"/>
          <a:ea typeface="+mj-ea"/>
          <a:cs typeface="+mj-cs"/>
        </a:defRPr>
      </a:lvl1pPr>
      <a:lvl2pPr marL="742950" lvl="1" indent="-28575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2pPr>
      <a:lvl3pPr marL="1143000" lvl="2"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3pPr>
      <a:lvl4pPr marL="1600200" lvl="3"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4pPr>
      <a:lvl5pPr marL="2057400" lvl="4" indent="-228600" algn="l" defTabSz="914400" rtl="0" eaLnBrk="1" fontAlgn="base" latinLnBrk="0" hangingPunct="1">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j-cs"/>
        </a:defRPr>
      </a:lvl5pPr>
    </p:titleStyle>
    <p:bodyStyle>
      <a:lvl1pPr marL="342900" lvl="0" indent="-342900" algn="l" defTabSz="914400" rtl="0" eaLnBrk="1" fontAlgn="base" latinLnBrk="0" hangingPunct="1">
        <a:lnSpc>
          <a:spcPct val="84000"/>
        </a:lnSpc>
        <a:spcBef>
          <a:spcPts val="1425"/>
        </a:spcBef>
        <a:spcAft>
          <a:spcPts val="15"/>
        </a:spcAft>
        <a:buClr>
          <a:srgbClr val="000000"/>
        </a:buClr>
        <a:buSzPct val="100000"/>
        <a:buFont typeface="Times New Roman" panose="02020603050405020304" pitchFamily="16" charset="0"/>
        <a:buNone/>
        <a:defRPr sz="2800" b="0" i="0" u="none" kern="1200" baseline="0">
          <a:solidFill>
            <a:srgbClr val="000000"/>
          </a:solidFill>
          <a:latin typeface="+mn-lt"/>
          <a:ea typeface="+mn-ea"/>
          <a:cs typeface="+mn-cs"/>
        </a:defRPr>
      </a:lvl1pPr>
      <a:lvl2pPr marL="742950" lvl="1" indent="-285750" algn="l" defTabSz="914400" rtl="0" eaLnBrk="1" fontAlgn="base" latinLnBrk="0" hangingPunct="1">
        <a:lnSpc>
          <a:spcPct val="84000"/>
        </a:lnSpc>
        <a:spcBef>
          <a:spcPts val="114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914400" rtl="0" eaLnBrk="1" fontAlgn="base" latinLnBrk="0" hangingPunct="1">
        <a:lnSpc>
          <a:spcPct val="84000"/>
        </a:lnSpc>
        <a:spcBef>
          <a:spcPts val="86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914400" rtl="0" eaLnBrk="1" fontAlgn="base" latinLnBrk="0" hangingPunct="1">
        <a:lnSpc>
          <a:spcPct val="84000"/>
        </a:lnSpc>
        <a:spcBef>
          <a:spcPts val="57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5pPr>
      <a:lvl6pPr marL="2514600" lvl="5"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6pPr>
      <a:lvl7pPr marL="2971800" lvl="6"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7pPr>
      <a:lvl8pPr marL="3429000" lvl="7"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8pPr>
      <a:lvl9pPr marL="3886200" lvl="8" indent="-228600" algn="l" defTabSz="914400" rtl="0" eaLnBrk="1" fontAlgn="base" latinLnBrk="0" hangingPunct="1">
        <a:lnSpc>
          <a:spcPct val="84000"/>
        </a:lnSpc>
        <a:spcBef>
          <a:spcPts val="290"/>
        </a:spcBef>
        <a:spcAft>
          <a:spcPts val="15"/>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Arial" panose="020B0604020202020204" pitchFamily="34" charset="0"/>
          <a:cs typeface="+mn-cs"/>
        </a:defRPr>
      </a:lvl9pPr>
    </p:bodyStyle>
    <p:otherStyle>
      <a:lvl1pPr marL="0" lvl="0" indent="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2pPr>
      <a:lvl3pPr marL="1143000" lvl="2"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3pPr>
      <a:lvl4pPr marL="1600200" lvl="3"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4pPr>
      <a:lvl5pPr marL="2057400" lvl="4"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5pPr>
      <a:lvl6pPr marL="2286000" lvl="5"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6pPr>
      <a:lvl7pPr marL="2743200" lvl="6"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7pPr>
      <a:lvl8pPr marL="3200400" lvl="7"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8pPr>
      <a:lvl9pPr marL="3657600" lvl="8" indent="-228600" algn="l" defTabSz="914400" rtl="0" eaLnBrk="1" fontAlgn="base" latinLnBrk="0" hangingPunct="0">
        <a:lnSpc>
          <a:spcPct val="93000"/>
        </a:lnSpc>
        <a:spcBef>
          <a:spcPts val="15"/>
        </a:spcBef>
        <a:spcAft>
          <a:spcPts val="15"/>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Source Han Sans CN" charset="0"/>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5.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95.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5.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95.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95.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5.xml"/><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8.xml"/><Relationship Id="rId1" Type="http://schemas.openxmlformats.org/officeDocument/2006/relationships/image" Target="../media/image27.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8.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95.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5.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8.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95.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5.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5.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s 15360"/>
          <p:cNvSpPr/>
          <p:nvPr/>
        </p:nvSpPr>
        <p:spPr>
          <a:xfrm>
            <a:off x="0" y="0"/>
            <a:ext cx="12192000" cy="6858000"/>
          </a:xfrm>
          <a:prstGeom prst="rect">
            <a:avLst/>
          </a:prstGeom>
          <a:blipFill rotWithShape="0">
            <a:blip r:embed="rId1"/>
            <a:stretch>
              <a:fillRect/>
            </a:stretch>
          </a:blipFill>
          <a:ln w="12600">
            <a:noFill/>
          </a:ln>
        </p:spPr>
        <p:txBody>
          <a:bodyPr anchor="t" anchorCtr="0"/>
          <a:p>
            <a:pPr hangingPunct="0"/>
            <a:endParaRPr lang="en-US" altLang="zh-CN">
              <a:latin typeface="Arial" panose="020B0604020202020204" pitchFamily="34" charset="0"/>
            </a:endParaRPr>
          </a:p>
        </p:txBody>
      </p:sp>
      <p:sp>
        <p:nvSpPr>
          <p:cNvPr id="15362" name="Freeform 15361"/>
          <p:cNvSpPr/>
          <p:nvPr/>
        </p:nvSpPr>
        <p:spPr>
          <a:xfrm>
            <a:off x="184150" y="860425"/>
            <a:ext cx="6973888" cy="5211763"/>
          </a:xfrm>
          <a:custGeom>
            <a:avLst/>
            <a:gdLst/>
            <a:ahLst/>
            <a:cxnLst/>
            <a:pathLst>
              <a:path w="6973888" h="5211763">
                <a:moveTo>
                  <a:pt x="0" y="0"/>
                </a:moveTo>
                <a:lnTo>
                  <a:pt x="0" y="0"/>
                </a:lnTo>
                <a:lnTo>
                  <a:pt x="0" y="0"/>
                </a:lnTo>
                <a:lnTo>
                  <a:pt x="0" y="0"/>
                </a:lnTo>
                <a:lnTo>
                  <a:pt x="0" y="0"/>
                </a:lnTo>
                <a:lnTo>
                  <a:pt x="0" y="0"/>
                </a:lnTo>
                <a:lnTo>
                  <a:pt x="0" y="0"/>
                </a:lnTo>
                <a:lnTo>
                  <a:pt x="0" y="0"/>
                </a:lnTo>
                <a:close/>
              </a:path>
            </a:pathLst>
          </a:custGeom>
          <a:solidFill>
            <a:srgbClr val="FFFFFF"/>
          </a:solidFill>
          <a:ln w="12600">
            <a:noFill/>
          </a:ln>
          <a:effectLst>
            <a:outerShdw dist="368280" dir="5400000" algn="ctr" rotWithShape="0">
              <a:srgbClr val="6FC4B6">
                <a:alpha val="40033"/>
              </a:srgbClr>
            </a:outerShdw>
          </a:effectLst>
        </p:spPr>
        <p:txBody>
          <a:bodyPr/>
          <a:p>
            <a:endParaRPr lang="en-US"/>
          </a:p>
        </p:txBody>
      </p:sp>
      <p:sp>
        <p:nvSpPr>
          <p:cNvPr id="15363" name="Rectangles 15362"/>
          <p:cNvSpPr/>
          <p:nvPr/>
        </p:nvSpPr>
        <p:spPr>
          <a:xfrm>
            <a:off x="3305810" y="188595"/>
            <a:ext cx="5965190" cy="704215"/>
          </a:xfrm>
          <a:prstGeom prst="rect">
            <a:avLst/>
          </a:prstGeom>
          <a:solidFill>
            <a:schemeClr val="bg1"/>
          </a:solidFill>
          <a:ln w="9525">
            <a:noFill/>
          </a:ln>
        </p:spPr>
        <p:txBody>
          <a:bodyPr wrap="square" lIns="90000" tIns="45000" rIns="90000" bIns="45000" anchor="t" anchorCtr="0">
            <a:spAutoFit/>
          </a:bodyPr>
          <a:p>
            <a:pPr algn="ctr" defTabSz="914400">
              <a:lnSpc>
                <a:spcPct val="100000"/>
              </a:lnSpc>
              <a:tabLst>
                <a:tab pos="0" algn="l"/>
                <a:tab pos="914400" algn="l"/>
                <a:tab pos="1828800" algn="l"/>
                <a:tab pos="2743200" algn="l"/>
                <a:tab pos="3657600" algn="l"/>
                <a:tab pos="4572000" algn="l"/>
              </a:tabLst>
            </a:pPr>
            <a:r>
              <a:rPr lang="en-CA" altLang="x-none" sz="4000" b="1" dirty="0" err="1">
                <a:latin typeface="Arial" panose="020B0604020202020204" pitchFamily="34" charset="0"/>
              </a:rPr>
              <a:t>   RECAP</a:t>
            </a:r>
            <a:endParaRPr lang="en-CA" altLang="x-none" sz="4000" b="1" dirty="0" err="1">
              <a:latin typeface="Arial" panose="020B0604020202020204" pitchFamily="34" charset="0"/>
            </a:endParaRPr>
          </a:p>
        </p:txBody>
      </p:sp>
      <p:sp>
        <p:nvSpPr>
          <p:cNvPr id="15364" name="Rectangles 15363"/>
          <p:cNvSpPr/>
          <p:nvPr/>
        </p:nvSpPr>
        <p:spPr>
          <a:xfrm>
            <a:off x="560070" y="1493520"/>
            <a:ext cx="11292840" cy="4732655"/>
          </a:xfrm>
          <a:prstGeom prst="rect">
            <a:avLst/>
          </a:prstGeom>
          <a:solidFill>
            <a:schemeClr val="bg1"/>
          </a:solidFill>
          <a:ln w="9525">
            <a:noFill/>
          </a:ln>
        </p:spPr>
        <p:txBody>
          <a:bodyPr wrap="square" lIns="90000" tIns="45000" rIns="90000" bIns="45000" anchor="t" anchorCtr="0"/>
          <a:p>
            <a:pPr marL="171450" indent="-171450" defTabSz="914400">
              <a:lnSpc>
                <a:spcPct val="130000"/>
              </a:lnSpc>
              <a:buClr>
                <a:srgbClr val="595959"/>
              </a:buClr>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chemeClr val="bg2"/>
              </a:solidFill>
              <a:sym typeface="+mn-ea"/>
            </a:endParaRPr>
          </a:p>
          <a:p>
            <a:pPr marL="171450" indent="-171450" defTabSz="914400">
              <a:lnSpc>
                <a:spcPct val="130000"/>
              </a:lnSpc>
              <a:buClr>
                <a:srgbClr val="595959"/>
              </a:buClr>
              <a:buFont typeface="Arial" panose="020B0604020202020204" pitchFamily="34" charset="0"/>
              <a:buChar char="•"/>
              <a:tabLst>
                <a:tab pos="914400" algn="l"/>
                <a:tab pos="1828800" algn="l"/>
                <a:tab pos="2743200" algn="l"/>
                <a:tab pos="3657600" algn="l"/>
                <a:tab pos="4572000" algn="l"/>
                <a:tab pos="5486400" algn="l"/>
              </a:tabLst>
            </a:pPr>
            <a:r>
              <a:rPr lang="en-CA" altLang="x-none" sz="1600" dirty="0" err="1">
                <a:solidFill>
                  <a:schemeClr val="bg2"/>
                </a:solidFill>
                <a:sym typeface="+mn-ea"/>
              </a:rPr>
              <a:t>The 'GIK Support' service reveals inconsistent trends over time, with variability in outcomes by service end, indicating unpredictable impacts on client scores.'System Navigation &amp; Advocacy' demonstrates a tendency for client scores to improve by service conclusion, despite initial fluctuations, suggesting a generally positive effect on client outcomes.</a:t>
            </a:r>
            <a:endParaRPr lang="en-CA" altLang="x-none" sz="1600" dirty="0" err="1">
              <a:solidFill>
                <a:schemeClr val="bg2"/>
              </a:solidFill>
              <a:latin typeface="Arial" panose="020B0604020202020204" pitchFamily="34" charset="0"/>
            </a:endParaRPr>
          </a:p>
          <a:p>
            <a:pPr marL="171450" indent="-171450" defTabSz="914400">
              <a:lnSpc>
                <a:spcPct val="130000"/>
              </a:lnSpc>
              <a:buClr>
                <a:srgbClr val="595959"/>
              </a:buClr>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chemeClr val="bg2"/>
              </a:solidFill>
              <a:latin typeface="Arial" panose="020B0604020202020204" pitchFamily="34" charset="0"/>
            </a:endParaRPr>
          </a:p>
          <a:p>
            <a:pPr marL="171450" indent="-171450" defTabSz="914400">
              <a:lnSpc>
                <a:spcPct val="130000"/>
              </a:lnSpc>
              <a:buClr>
                <a:srgbClr val="595959"/>
              </a:buClr>
              <a:buFont typeface="Arial" panose="020B0604020202020204" pitchFamily="34" charset="0"/>
              <a:buChar char="•"/>
              <a:tabLst>
                <a:tab pos="914400" algn="l"/>
                <a:tab pos="1828800" algn="l"/>
                <a:tab pos="2743200" algn="l"/>
                <a:tab pos="3657600" algn="l"/>
                <a:tab pos="4572000" algn="l"/>
                <a:tab pos="5486400" algn="l"/>
              </a:tabLst>
            </a:pPr>
            <a:r>
              <a:rPr lang="en-CA" altLang="x-none" sz="1600" dirty="0" err="1">
                <a:solidFill>
                  <a:schemeClr val="bg2"/>
                </a:solidFill>
                <a:sym typeface="+mn-ea"/>
              </a:rPr>
              <a:t>It revealed the importance of customizing services based on gender, race, and case status to enhance service impact and satisfaction. It underscores the need for gender-specific and culturally responsive interventions to address the diverse needs of participants effectively.</a:t>
            </a:r>
            <a:endParaRPr lang="en-CA" altLang="x-none" sz="1600" dirty="0" err="1">
              <a:solidFill>
                <a:schemeClr val="bg2"/>
              </a:solidFill>
              <a:latin typeface="Arial" panose="020B0604020202020204" pitchFamily="34" charset="0"/>
            </a:endParaRPr>
          </a:p>
          <a:p>
            <a:pPr marL="171450" indent="-171450" defTabSz="914400">
              <a:lnSpc>
                <a:spcPct val="130000"/>
              </a:lnSpc>
              <a:buClr>
                <a:srgbClr val="595959"/>
              </a:buClr>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chemeClr val="bg2"/>
              </a:solidFill>
              <a:latin typeface="Arial" panose="020B0604020202020204" pitchFamily="34" charset="0"/>
            </a:endParaRPr>
          </a:p>
          <a:p>
            <a:pPr marL="171450" indent="-171450" defTabSz="914400">
              <a:lnSpc>
                <a:spcPct val="130000"/>
              </a:lnSpc>
              <a:buClr>
                <a:srgbClr val="595959"/>
              </a:buClr>
              <a:buFont typeface="Arial" panose="020B0604020202020204" pitchFamily="34" charset="0"/>
              <a:buChar char="•"/>
              <a:tabLst>
                <a:tab pos="914400" algn="l"/>
                <a:tab pos="1828800" algn="l"/>
                <a:tab pos="2743200" algn="l"/>
                <a:tab pos="3657600" algn="l"/>
                <a:tab pos="4572000" algn="l"/>
                <a:tab pos="5486400" algn="l"/>
              </a:tabLst>
            </a:pPr>
            <a:r>
              <a:rPr lang="en-CA" altLang="x-none" sz="1600" dirty="0" err="1">
                <a:solidFill>
                  <a:schemeClr val="bg2"/>
                </a:solidFill>
                <a:sym typeface="+mn-ea"/>
              </a:rPr>
              <a:t>Analysis of closed and active datasets focusing on individuals with high Secret Sauce indicator scores reveals consistent trends in service utilization. "Micro Counselling," "Financial Support," and "GIK Support" are prominently accessed services, underscoring the importance of effective system navigation and addressing health and counseling needs for this group.</a:t>
            </a:r>
            <a:endParaRPr lang="en-CA" altLang="x-none" sz="1600" dirty="0" err="1">
              <a:solidFill>
                <a:srgbClr val="A6A6A6"/>
              </a:solidFill>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500"/>
                                  </p:stCondLst>
                                  <p:childTnLst>
                                    <p:set>
                                      <p:cBhvr additive="repl">
                                        <p:cTn id="6" dur="1" fill="hold">
                                          <p:stCondLst>
                                            <p:cond delay="0"/>
                                          </p:stCondLst>
                                        </p:cTn>
                                        <p:tgtEl>
                                          <p:spTgt spid="15362"/>
                                        </p:tgtEl>
                                        <p:attrNameLst>
                                          <p:attrName>style.visibility</p:attrName>
                                        </p:attrNameLst>
                                      </p:cBhvr>
                                      <p:to>
                                        <p:strVal val="visible"/>
                                      </p:to>
                                    </p:set>
                                    <p:anim calcmode="lin" valueType="num">
                                      <p:cBhvr additive="repl">
                                        <p:cTn id="7" dur="1250" fill="hold"/>
                                        <p:tgtEl>
                                          <p:spTgt spid="15362"/>
                                        </p:tgtEl>
                                        <p:attrNameLst>
                                          <p:attrName>ppt_x</p:attrName>
                                        </p:attrNameLst>
                                      </p:cBhvr>
                                      <p:tavLst>
                                        <p:tav tm="0">
                                          <p:val>
                                            <p:strVal val="#ppt_x"/>
                                          </p:val>
                                        </p:tav>
                                        <p:tav tm="100000">
                                          <p:val>
                                            <p:strVal val="#ppt_x"/>
                                          </p:val>
                                        </p:tav>
                                      </p:tavLst>
                                    </p:anim>
                                    <p:anim calcmode="lin" valueType="num">
                                      <p:cBhvr additive="repl">
                                        <p:cTn id="8" dur="1250" fill="hold"/>
                                        <p:tgtEl>
                                          <p:spTgt spid="15362"/>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additive="repl">
                                        <p:cTn id="10" dur="2000" fill="hold">
                                          <p:stCondLst>
                                            <p:cond delay="0"/>
                                          </p:stCondLst>
                                        </p:cTn>
                                        <p:tgtEl>
                                          <p:spTgt spid="15363"/>
                                        </p:tgtEl>
                                        <p:attrNameLst>
                                          <p:attrName>style.visibility</p:attrName>
                                        </p:attrNameLst>
                                      </p:cBhvr>
                                      <p:to>
                                        <p:strVal val="visible"/>
                                      </p:to>
                                    </p:set>
                                    <p:animEffect transition="in" filter="fade">
                                      <p:cBhvr additive="repl">
                                        <p:cTn id="11" dur="2000"/>
                                        <p:tgtEl>
                                          <p:spTgt spid="15363"/>
                                        </p:tgtEl>
                                      </p:cBhvr>
                                    </p:animEffect>
                                  </p:childTnLst>
                                </p:cTn>
                              </p:par>
                            </p:childTnLst>
                          </p:cTn>
                        </p:par>
                        <p:par>
                          <p:cTn id="12" fill="hold">
                            <p:stCondLst>
                              <p:cond delay="2000"/>
                            </p:stCondLst>
                            <p:childTnLst>
                              <p:par>
                                <p:cTn id="13" presetID="22" presetClass="entr" presetSubtype="1" fill="hold" nodeType="afterEffect">
                                  <p:stCondLst>
                                    <p:cond delay="1000"/>
                                  </p:stCondLst>
                                  <p:childTnLst>
                                    <p:set>
                                      <p:cBhvr additive="repl">
                                        <p:cTn id="14" dur="1000" fill="hold">
                                          <p:stCondLst>
                                            <p:cond delay="0"/>
                                          </p:stCondLst>
                                        </p:cTn>
                                        <p:tgtEl>
                                          <p:spTgt spid="15364"/>
                                        </p:tgtEl>
                                        <p:attrNameLst>
                                          <p:attrName>style.visibility</p:attrName>
                                        </p:attrNameLst>
                                      </p:cBhvr>
                                      <p:to>
                                        <p:strVal val="visible"/>
                                      </p:to>
                                    </p:set>
                                    <p:animEffect transition="in" filter="wipe(up)">
                                      <p:cBhvr additive="repl">
                                        <p:cTn id="15" dur="10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s 18432"/>
          <p:cNvSpPr/>
          <p:nvPr/>
        </p:nvSpPr>
        <p:spPr>
          <a:xfrm flipV="1">
            <a:off x="7896225" y="1448435"/>
            <a:ext cx="3409950" cy="1561465"/>
          </a:xfrm>
          <a:prstGeom prst="rect">
            <a:avLst/>
          </a:prstGeom>
          <a:noFill/>
          <a:ln w="9525">
            <a:noFill/>
          </a:ln>
        </p:spPr>
        <p:txBody>
          <a:bodyPr wrap="square" lIns="91440" tIns="45720" rIns="91440" bIns="45720" anchor="t" anchorCtr="0"/>
          <a:p>
            <a:pPr marL="285750" indent="-285750" defTabSz="914400">
              <a:lnSpc>
                <a:spcPct val="100000"/>
              </a:lnSpc>
              <a:buFont typeface="Arial" panose="020B0604020202020204" pitchFamily="34" charset="0"/>
              <a:buChar char="•"/>
              <a:tabLst>
                <a:tab pos="0" algn="l"/>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0" algn="l"/>
                <a:tab pos="914400" algn="l"/>
                <a:tab pos="1828800" algn="l"/>
                <a:tab pos="2743200" algn="l"/>
                <a:tab pos="3657600" algn="l"/>
                <a:tab pos="4572000" algn="l"/>
                <a:tab pos="5486400" algn="l"/>
              </a:tabLst>
            </a:pPr>
            <a:endParaRPr lang="en-CA" altLang="x-none" sz="1600" dirty="0" err="1">
              <a:solidFill>
                <a:srgbClr val="808080"/>
              </a:solidFill>
              <a:latin typeface="Arial" panose="020B0604020202020204" pitchFamily="34" charset="0"/>
            </a:endParaRPr>
          </a:p>
        </p:txBody>
      </p:sp>
      <p:grpSp>
        <p:nvGrpSpPr>
          <p:cNvPr id="23554" name="Group 18433"/>
          <p:cNvGrpSpPr/>
          <p:nvPr/>
        </p:nvGrpSpPr>
        <p:grpSpPr>
          <a:xfrm>
            <a:off x="0" y="239713"/>
            <a:ext cx="12190413" cy="6616700"/>
            <a:chOff x="0" y="151"/>
            <a:chExt cx="7679" cy="4168"/>
          </a:xfrm>
        </p:grpSpPr>
        <p:sp>
          <p:nvSpPr>
            <p:cNvPr id="23555" name="Rectangles 18434"/>
            <p:cNvSpPr/>
            <p:nvPr/>
          </p:nvSpPr>
          <p:spPr>
            <a:xfrm>
              <a:off x="0" y="4196"/>
              <a:ext cx="7679" cy="123"/>
            </a:xfrm>
            <a:prstGeom prst="rect">
              <a:avLst/>
            </a:prstGeom>
            <a:solidFill>
              <a:srgbClr val="6FC4B6"/>
            </a:solidFill>
            <a:ln w="12600">
              <a:noFill/>
            </a:ln>
          </p:spPr>
          <p:txBody>
            <a:bodyPr anchor="t" anchorCtr="0"/>
            <a:p>
              <a:pPr hangingPunct="0"/>
              <a:endParaRPr lang="en-US" altLang="zh-CN">
                <a:latin typeface="Arial" panose="020B0604020202020204" pitchFamily="34" charset="0"/>
              </a:endParaRPr>
            </a:p>
          </p:txBody>
        </p:sp>
        <p:sp>
          <p:nvSpPr>
            <p:cNvPr id="23556" name="Rectangles 18435"/>
            <p:cNvSpPr/>
            <p:nvPr/>
          </p:nvSpPr>
          <p:spPr>
            <a:xfrm>
              <a:off x="3589" y="533"/>
              <a:ext cx="468" cy="50"/>
            </a:xfrm>
            <a:prstGeom prst="rect">
              <a:avLst/>
            </a:prstGeom>
            <a:solidFill>
              <a:srgbClr val="3C8E90"/>
            </a:solidFill>
            <a:ln w="12600">
              <a:noFill/>
            </a:ln>
          </p:spPr>
          <p:txBody>
            <a:bodyPr anchor="t" anchorCtr="0"/>
            <a:p>
              <a:pPr hangingPunct="0"/>
              <a:endParaRPr lang="en-US" altLang="zh-CN">
                <a:latin typeface="Arial" panose="020B0604020202020204" pitchFamily="34" charset="0"/>
              </a:endParaRPr>
            </a:p>
          </p:txBody>
        </p:sp>
        <p:sp>
          <p:nvSpPr>
            <p:cNvPr id="23557" name="Rectangles 18436"/>
            <p:cNvSpPr/>
            <p:nvPr/>
          </p:nvSpPr>
          <p:spPr>
            <a:xfrm>
              <a:off x="3220" y="151"/>
              <a:ext cx="1329" cy="524"/>
            </a:xfrm>
            <a:prstGeom prst="rect">
              <a:avLst/>
            </a:prstGeom>
            <a:noFill/>
            <a:ln w="9525">
              <a:noFill/>
            </a:ln>
          </p:spPr>
          <p:txBody>
            <a:bodyPr wrap="none" lIns="90000" tIns="45000" rIns="90000" bIns="45000" anchor="t" anchorCtr="0">
              <a:spAutoFit/>
            </a:bodyPr>
            <a:p>
              <a:pPr algn="ctr" defTabSz="914400">
                <a:lnSpc>
                  <a:spcPct val="100000"/>
                </a:lnSpc>
                <a:tabLst>
                  <a:tab pos="914400" algn="l"/>
                  <a:tab pos="1828800" algn="l"/>
                  <a:tab pos="2743200" algn="l"/>
                  <a:tab pos="3657600" algn="l"/>
                  <a:tab pos="4572000" algn="l"/>
                  <a:tab pos="5486400" algn="l"/>
                  <a:tab pos="6400800" algn="l"/>
                </a:tabLst>
              </a:pPr>
              <a:r>
                <a:rPr lang="en-CA" altLang="en-US" sz="2400" dirty="0" err="1">
                  <a:solidFill>
                    <a:srgbClr val="404040"/>
                  </a:solidFill>
                  <a:latin typeface="Arial" panose="020B0604020202020204" pitchFamily="34" charset="0"/>
                </a:rPr>
                <a:t>DASHBOARD</a:t>
              </a:r>
              <a:endParaRPr lang="en-US" altLang="en-CA" sz="2400" dirty="0" err="1">
                <a:solidFill>
                  <a:srgbClr val="404040"/>
                </a:solidFill>
                <a:latin typeface="Arial" panose="020B0604020202020204" pitchFamily="34" charset="0"/>
              </a:endParaRPr>
            </a:p>
            <a:p>
              <a:pPr algn="ctr" defTabSz="914400">
                <a:lnSpc>
                  <a:spcPct val="100000"/>
                </a:lnSpc>
                <a:tabLst>
                  <a:tab pos="914400" algn="l"/>
                  <a:tab pos="1828800" algn="l"/>
                  <a:tab pos="2743200" algn="l"/>
                  <a:tab pos="3657600" algn="l"/>
                  <a:tab pos="4572000" algn="l"/>
                  <a:tab pos="5486400" algn="l"/>
                  <a:tab pos="6400800" algn="l"/>
                </a:tabLst>
              </a:pPr>
              <a:endParaRPr lang="en-CA" altLang="x-none" sz="2400" dirty="0" err="1">
                <a:solidFill>
                  <a:srgbClr val="404040"/>
                </a:solidFill>
                <a:latin typeface="Arial" panose="020B0604020202020204" pitchFamily="34" charset="0"/>
              </a:endParaRPr>
            </a:p>
          </p:txBody>
        </p:sp>
      </p:grpSp>
      <p:pic>
        <p:nvPicPr>
          <p:cNvPr id="19" name="Picture 18" descr="WhatsApp Image 2024-03-24 at 1.25.38 PM"/>
          <p:cNvPicPr>
            <a:picLocks noChangeAspect="1"/>
          </p:cNvPicPr>
          <p:nvPr/>
        </p:nvPicPr>
        <p:blipFill>
          <a:blip r:embed="rId1"/>
          <a:stretch>
            <a:fillRect/>
          </a:stretch>
        </p:blipFill>
        <p:spPr>
          <a:xfrm>
            <a:off x="229870" y="1178560"/>
            <a:ext cx="4881880" cy="2307590"/>
          </a:xfrm>
          <a:prstGeom prst="rect">
            <a:avLst/>
          </a:prstGeom>
        </p:spPr>
      </p:pic>
      <p:pic>
        <p:nvPicPr>
          <p:cNvPr id="20" name="Picture 19" descr="WhatsApp Image 2024-03-24 at 1.25.38 PM (1)"/>
          <p:cNvPicPr>
            <a:picLocks noChangeAspect="1"/>
          </p:cNvPicPr>
          <p:nvPr/>
        </p:nvPicPr>
        <p:blipFill>
          <a:blip r:embed="rId2"/>
          <a:stretch>
            <a:fillRect/>
          </a:stretch>
        </p:blipFill>
        <p:spPr>
          <a:xfrm>
            <a:off x="6561455" y="1148715"/>
            <a:ext cx="5146040" cy="2553335"/>
          </a:xfrm>
          <a:prstGeom prst="rect">
            <a:avLst/>
          </a:prstGeom>
        </p:spPr>
      </p:pic>
      <p:pic>
        <p:nvPicPr>
          <p:cNvPr id="21" name="Picture 20" descr="WhatsApp Image 2024-03-24 at 1.25.39 PM"/>
          <p:cNvPicPr>
            <a:picLocks noChangeAspect="1"/>
          </p:cNvPicPr>
          <p:nvPr/>
        </p:nvPicPr>
        <p:blipFill>
          <a:blip r:embed="rId3"/>
          <a:stretch>
            <a:fillRect/>
          </a:stretch>
        </p:blipFill>
        <p:spPr>
          <a:xfrm>
            <a:off x="229870" y="3923665"/>
            <a:ext cx="4893310" cy="2608580"/>
          </a:xfrm>
          <a:prstGeom prst="rect">
            <a:avLst/>
          </a:prstGeom>
        </p:spPr>
      </p:pic>
      <p:pic>
        <p:nvPicPr>
          <p:cNvPr id="22" name="Picture 21" descr="WhatsApp Image 2024-03-24 at 1.25.38 PM (2)"/>
          <p:cNvPicPr>
            <a:picLocks noChangeAspect="1"/>
          </p:cNvPicPr>
          <p:nvPr/>
        </p:nvPicPr>
        <p:blipFill>
          <a:blip r:embed="rId4"/>
          <a:stretch>
            <a:fillRect/>
          </a:stretch>
        </p:blipFill>
        <p:spPr>
          <a:xfrm>
            <a:off x="6456045" y="3923665"/>
            <a:ext cx="4895850" cy="2618740"/>
          </a:xfrm>
          <a:prstGeom prst="rect">
            <a:avLst/>
          </a:prstGeom>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s 18432"/>
          <p:cNvSpPr/>
          <p:nvPr/>
        </p:nvSpPr>
        <p:spPr>
          <a:xfrm flipV="1">
            <a:off x="7896225" y="1448435"/>
            <a:ext cx="3409950" cy="1561465"/>
          </a:xfrm>
          <a:prstGeom prst="rect">
            <a:avLst/>
          </a:prstGeom>
          <a:noFill/>
          <a:ln w="9525">
            <a:noFill/>
          </a:ln>
        </p:spPr>
        <p:txBody>
          <a:bodyPr wrap="square" lIns="91440" tIns="45720" rIns="91440" bIns="45720" anchor="t" anchorCtr="0"/>
          <a:p>
            <a:pPr marL="285750" indent="-285750" defTabSz="914400">
              <a:lnSpc>
                <a:spcPct val="100000"/>
              </a:lnSpc>
              <a:buFont typeface="Arial" panose="020B0604020202020204" pitchFamily="34" charset="0"/>
              <a:buChar char="•"/>
              <a:tabLst>
                <a:tab pos="0" algn="l"/>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0" algn="l"/>
                <a:tab pos="914400" algn="l"/>
                <a:tab pos="1828800" algn="l"/>
                <a:tab pos="2743200" algn="l"/>
                <a:tab pos="3657600" algn="l"/>
                <a:tab pos="4572000" algn="l"/>
                <a:tab pos="5486400" algn="l"/>
              </a:tabLst>
            </a:pPr>
            <a:endParaRPr lang="en-CA" altLang="x-none" sz="1600" dirty="0" err="1">
              <a:solidFill>
                <a:srgbClr val="808080"/>
              </a:solidFill>
              <a:latin typeface="Arial" panose="020B0604020202020204" pitchFamily="34" charset="0"/>
            </a:endParaRPr>
          </a:p>
        </p:txBody>
      </p:sp>
      <p:grpSp>
        <p:nvGrpSpPr>
          <p:cNvPr id="23554" name="Group 18433"/>
          <p:cNvGrpSpPr/>
          <p:nvPr/>
        </p:nvGrpSpPr>
        <p:grpSpPr>
          <a:xfrm>
            <a:off x="0" y="239713"/>
            <a:ext cx="12190413" cy="6616700"/>
            <a:chOff x="0" y="151"/>
            <a:chExt cx="7679" cy="4168"/>
          </a:xfrm>
        </p:grpSpPr>
        <p:sp>
          <p:nvSpPr>
            <p:cNvPr id="23555" name="Rectangles 18434"/>
            <p:cNvSpPr/>
            <p:nvPr/>
          </p:nvSpPr>
          <p:spPr>
            <a:xfrm>
              <a:off x="0" y="4196"/>
              <a:ext cx="7679" cy="123"/>
            </a:xfrm>
            <a:prstGeom prst="rect">
              <a:avLst/>
            </a:prstGeom>
            <a:solidFill>
              <a:srgbClr val="6FC4B6"/>
            </a:solidFill>
            <a:ln w="12600">
              <a:noFill/>
            </a:ln>
          </p:spPr>
          <p:txBody>
            <a:bodyPr anchor="t" anchorCtr="0"/>
            <a:p>
              <a:pPr hangingPunct="0"/>
              <a:endParaRPr lang="en-US" altLang="zh-CN">
                <a:latin typeface="Arial" panose="020B0604020202020204" pitchFamily="34" charset="0"/>
              </a:endParaRPr>
            </a:p>
          </p:txBody>
        </p:sp>
        <p:sp>
          <p:nvSpPr>
            <p:cNvPr id="23556" name="Rectangles 18435"/>
            <p:cNvSpPr/>
            <p:nvPr/>
          </p:nvSpPr>
          <p:spPr>
            <a:xfrm>
              <a:off x="3589" y="533"/>
              <a:ext cx="468" cy="50"/>
            </a:xfrm>
            <a:prstGeom prst="rect">
              <a:avLst/>
            </a:prstGeom>
            <a:solidFill>
              <a:srgbClr val="3C8E90"/>
            </a:solidFill>
            <a:ln w="12600">
              <a:noFill/>
            </a:ln>
          </p:spPr>
          <p:txBody>
            <a:bodyPr anchor="t" anchorCtr="0"/>
            <a:p>
              <a:pPr hangingPunct="0"/>
              <a:endParaRPr lang="en-US" altLang="zh-CN">
                <a:latin typeface="Arial" panose="020B0604020202020204" pitchFamily="34" charset="0"/>
              </a:endParaRPr>
            </a:p>
          </p:txBody>
        </p:sp>
        <p:sp>
          <p:nvSpPr>
            <p:cNvPr id="23557" name="Rectangles 18436"/>
            <p:cNvSpPr/>
            <p:nvPr/>
          </p:nvSpPr>
          <p:spPr>
            <a:xfrm>
              <a:off x="2732" y="151"/>
              <a:ext cx="2299" cy="524"/>
            </a:xfrm>
            <a:prstGeom prst="rect">
              <a:avLst/>
            </a:prstGeom>
            <a:noFill/>
            <a:ln w="9525">
              <a:noFill/>
            </a:ln>
          </p:spPr>
          <p:txBody>
            <a:bodyPr wrap="none" lIns="90000" tIns="45000" rIns="90000" bIns="45000" anchor="t" anchorCtr="0">
              <a:spAutoFit/>
            </a:bodyPr>
            <a:p>
              <a:pPr algn="ctr" defTabSz="914400">
                <a:lnSpc>
                  <a:spcPct val="100000"/>
                </a:lnSpc>
                <a:tabLst>
                  <a:tab pos="914400" algn="l"/>
                  <a:tab pos="1828800" algn="l"/>
                  <a:tab pos="2743200" algn="l"/>
                  <a:tab pos="3657600" algn="l"/>
                  <a:tab pos="4572000" algn="l"/>
                  <a:tab pos="5486400" algn="l"/>
                  <a:tab pos="6400800" algn="l"/>
                </a:tabLst>
              </a:pPr>
              <a:r>
                <a:rPr lang="en-CA" altLang="en-US" sz="2400" dirty="0" err="1">
                  <a:solidFill>
                    <a:srgbClr val="404040"/>
                  </a:solidFill>
                  <a:latin typeface="Arial" panose="020B0604020202020204" pitchFamily="34" charset="0"/>
                </a:rPr>
                <a:t>BUSINESS QUESTION 3</a:t>
              </a:r>
              <a:endParaRPr lang="en-US" altLang="en-CA" sz="2400" dirty="0" err="1">
                <a:solidFill>
                  <a:srgbClr val="404040"/>
                </a:solidFill>
                <a:latin typeface="Arial" panose="020B0604020202020204" pitchFamily="34" charset="0"/>
              </a:endParaRPr>
            </a:p>
            <a:p>
              <a:pPr algn="ctr" defTabSz="914400">
                <a:lnSpc>
                  <a:spcPct val="100000"/>
                </a:lnSpc>
                <a:tabLst>
                  <a:tab pos="914400" algn="l"/>
                  <a:tab pos="1828800" algn="l"/>
                  <a:tab pos="2743200" algn="l"/>
                  <a:tab pos="3657600" algn="l"/>
                  <a:tab pos="4572000" algn="l"/>
                  <a:tab pos="5486400" algn="l"/>
                  <a:tab pos="6400800" algn="l"/>
                </a:tabLst>
              </a:pPr>
              <a:endParaRPr lang="en-CA" altLang="x-none" sz="2400" dirty="0" err="1">
                <a:solidFill>
                  <a:srgbClr val="404040"/>
                </a:solidFill>
                <a:latin typeface="Arial" panose="020B0604020202020204" pitchFamily="34" charset="0"/>
              </a:endParaRPr>
            </a:p>
          </p:txBody>
        </p:sp>
      </p:grpSp>
      <p:sp>
        <p:nvSpPr>
          <p:cNvPr id="3" name="Text Box 2"/>
          <p:cNvSpPr txBox="1"/>
          <p:nvPr/>
        </p:nvSpPr>
        <p:spPr>
          <a:xfrm>
            <a:off x="398780" y="1223645"/>
            <a:ext cx="11472545" cy="5414645"/>
          </a:xfrm>
          <a:prstGeom prst="rect">
            <a:avLst/>
          </a:prstGeom>
          <a:noFill/>
        </p:spPr>
        <p:txBody>
          <a:bodyPr wrap="square" rtlCol="0">
            <a:noAutofit/>
          </a:bodyPr>
          <a:p>
            <a:r>
              <a:rPr lang="en-CA" altLang="en-US" b="1">
                <a:solidFill>
                  <a:schemeClr val="bg2"/>
                </a:solidFill>
              </a:rPr>
              <a:t>Secret Sauce VS TIME SCORE in different distributed groups, and to predict the cluster success rate</a:t>
            </a:r>
            <a:endParaRPr lang="en-CA" altLang="en-US" b="1">
              <a:solidFill>
                <a:schemeClr val="bg2"/>
              </a:solidFill>
            </a:endParaRPr>
          </a:p>
        </p:txBody>
      </p:sp>
      <p:sp>
        <p:nvSpPr>
          <p:cNvPr id="2" name="Text Box 1"/>
          <p:cNvSpPr txBox="1"/>
          <p:nvPr/>
        </p:nvSpPr>
        <p:spPr>
          <a:xfrm>
            <a:off x="6096000" y="2573655"/>
            <a:ext cx="5444490" cy="2942590"/>
          </a:xfrm>
          <a:prstGeom prst="rect">
            <a:avLst/>
          </a:prstGeom>
          <a:noFill/>
        </p:spPr>
        <p:txBody>
          <a:bodyPr wrap="square" rtlCol="0">
            <a:spAutoFit/>
          </a:bodyPr>
          <a:p>
            <a:pPr marL="285750" indent="-285750">
              <a:buFont typeface="Arial" panose="020B0604020202020204" pitchFamily="34" charset="0"/>
              <a:buChar char="•"/>
            </a:pPr>
            <a:r>
              <a:rPr lang="en-CA" altLang="en-US">
                <a:solidFill>
                  <a:schemeClr val="bg2"/>
                </a:solidFill>
                <a:sym typeface="+mn-ea"/>
              </a:rPr>
              <a:t>Cluster 0: Low Scaled Times Score, Low Secret Sauce Score</a:t>
            </a:r>
            <a:endParaRPr lang="en-CA" altLang="en-US">
              <a:solidFill>
                <a:schemeClr val="bg2"/>
              </a:solidFill>
              <a:sym typeface="+mn-ea"/>
            </a:endParaRPr>
          </a:p>
          <a:p>
            <a:pPr marL="285750" indent="-285750">
              <a:buFont typeface="Arial" panose="020B0604020202020204" pitchFamily="34" charset="0"/>
              <a:buChar char="•"/>
            </a:pPr>
            <a:endParaRPr lang="en-CA" altLang="en-US">
              <a:solidFill>
                <a:schemeClr val="bg2"/>
              </a:solidFill>
              <a:sym typeface="+mn-ea"/>
            </a:endParaRPr>
          </a:p>
          <a:p>
            <a:pPr marL="285750" indent="-285750">
              <a:buFont typeface="Arial" panose="020B0604020202020204" pitchFamily="34" charset="0"/>
              <a:buChar char="•"/>
            </a:pPr>
            <a:r>
              <a:rPr lang="en-CA" altLang="en-US">
                <a:solidFill>
                  <a:schemeClr val="bg2"/>
                </a:solidFill>
                <a:sym typeface="+mn-ea"/>
              </a:rPr>
              <a:t>Cluster 1: High Scaled Times Score, Low Secret Sauce Score</a:t>
            </a:r>
            <a:endParaRPr lang="en-CA" altLang="en-US">
              <a:solidFill>
                <a:schemeClr val="bg2"/>
              </a:solidFill>
              <a:sym typeface="+mn-ea"/>
            </a:endParaRPr>
          </a:p>
          <a:p>
            <a:pPr>
              <a:buFont typeface="Arial" panose="020B0604020202020204" pitchFamily="34" charset="0"/>
            </a:pPr>
            <a:endParaRPr lang="en-CA" altLang="en-US">
              <a:solidFill>
                <a:schemeClr val="bg2"/>
              </a:solidFill>
              <a:sym typeface="+mn-ea"/>
            </a:endParaRPr>
          </a:p>
          <a:p>
            <a:pPr marL="285750" indent="-285750">
              <a:buFont typeface="Arial" panose="020B0604020202020204" pitchFamily="34" charset="0"/>
              <a:buChar char="•"/>
            </a:pPr>
            <a:r>
              <a:rPr lang="en-CA" altLang="en-US">
                <a:solidFill>
                  <a:schemeClr val="bg2"/>
                </a:solidFill>
                <a:sym typeface="+mn-ea"/>
              </a:rPr>
              <a:t>Cluster 2: Low Scaled Times Score, High Secret Sauce Score</a:t>
            </a:r>
            <a:endParaRPr lang="en-CA" altLang="en-US">
              <a:solidFill>
                <a:schemeClr val="bg2"/>
              </a:solidFill>
              <a:sym typeface="+mn-ea"/>
            </a:endParaRPr>
          </a:p>
          <a:p>
            <a:pPr>
              <a:buFont typeface="Arial" panose="020B0604020202020204" pitchFamily="34" charset="0"/>
            </a:pPr>
            <a:endParaRPr lang="en-CA" altLang="en-US">
              <a:solidFill>
                <a:schemeClr val="bg2"/>
              </a:solidFill>
              <a:sym typeface="+mn-ea"/>
            </a:endParaRPr>
          </a:p>
          <a:p>
            <a:pPr marL="285750" indent="-285750">
              <a:buFont typeface="Arial" panose="020B0604020202020204" pitchFamily="34" charset="0"/>
              <a:buChar char="•"/>
            </a:pPr>
            <a:r>
              <a:rPr lang="en-CA" altLang="en-US">
                <a:solidFill>
                  <a:schemeClr val="bg2"/>
                </a:solidFill>
                <a:sym typeface="+mn-ea"/>
              </a:rPr>
              <a:t>Cluster 3: High Scaled Times Score, High Secret Sauce Score  </a:t>
            </a:r>
            <a:endParaRPr lang="en-US"/>
          </a:p>
        </p:txBody>
      </p:sp>
      <p:pic>
        <p:nvPicPr>
          <p:cNvPr id="4" name="Picture 3" descr="sid"/>
          <p:cNvPicPr>
            <a:picLocks noChangeAspect="1"/>
          </p:cNvPicPr>
          <p:nvPr/>
        </p:nvPicPr>
        <p:blipFill>
          <a:blip r:embed="rId1"/>
          <a:stretch>
            <a:fillRect/>
          </a:stretch>
        </p:blipFill>
        <p:spPr>
          <a:xfrm>
            <a:off x="245745" y="2213610"/>
            <a:ext cx="5783580" cy="3757930"/>
          </a:xfrm>
          <a:prstGeom prst="rect">
            <a:avLst/>
          </a:prstGeom>
        </p:spPr>
      </p:pic>
      <p:sp>
        <p:nvSpPr>
          <p:cNvPr id="7" name="Text Box 6"/>
          <p:cNvSpPr txBox="1"/>
          <p:nvPr/>
        </p:nvSpPr>
        <p:spPr>
          <a:xfrm>
            <a:off x="2766060" y="6264275"/>
            <a:ext cx="1394460" cy="262255"/>
          </a:xfrm>
          <a:prstGeom prst="rect">
            <a:avLst/>
          </a:prstGeom>
          <a:noFill/>
        </p:spPr>
        <p:txBody>
          <a:bodyPr wrap="square" rtlCol="0">
            <a:spAutoFit/>
          </a:bodyPr>
          <a:p>
            <a:r>
              <a:rPr lang="en-CA" altLang="en-US" sz="1200" i="1">
                <a:solidFill>
                  <a:schemeClr val="bg2"/>
                </a:solidFill>
              </a:rPr>
              <a:t>Fig. 10</a:t>
            </a:r>
            <a:endParaRPr lang="en-US" altLang="en-CA" sz="1200" i="1">
              <a:solidFill>
                <a:schemeClr val="bg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s 18432"/>
          <p:cNvSpPr/>
          <p:nvPr/>
        </p:nvSpPr>
        <p:spPr>
          <a:xfrm flipV="1">
            <a:off x="7896225" y="1448435"/>
            <a:ext cx="3409950" cy="1561465"/>
          </a:xfrm>
          <a:prstGeom prst="rect">
            <a:avLst/>
          </a:prstGeom>
          <a:noFill/>
          <a:ln w="9525">
            <a:noFill/>
          </a:ln>
        </p:spPr>
        <p:txBody>
          <a:bodyPr wrap="square" lIns="91440" tIns="45720" rIns="91440" bIns="45720" anchor="t" anchorCtr="0"/>
          <a:p>
            <a:pPr marL="285750" indent="-285750" defTabSz="914400">
              <a:lnSpc>
                <a:spcPct val="100000"/>
              </a:lnSpc>
              <a:buFont typeface="Arial" panose="020B0604020202020204" pitchFamily="34" charset="0"/>
              <a:buChar char="•"/>
              <a:tabLst>
                <a:tab pos="0" algn="l"/>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0" algn="l"/>
                <a:tab pos="914400" algn="l"/>
                <a:tab pos="1828800" algn="l"/>
                <a:tab pos="2743200" algn="l"/>
                <a:tab pos="3657600" algn="l"/>
                <a:tab pos="4572000" algn="l"/>
                <a:tab pos="5486400" algn="l"/>
              </a:tabLst>
            </a:pPr>
            <a:endParaRPr lang="en-CA" altLang="x-none" sz="1600" dirty="0" err="1">
              <a:solidFill>
                <a:srgbClr val="808080"/>
              </a:solidFill>
              <a:latin typeface="Arial" panose="020B0604020202020204" pitchFamily="34" charset="0"/>
            </a:endParaRPr>
          </a:p>
        </p:txBody>
      </p:sp>
      <p:grpSp>
        <p:nvGrpSpPr>
          <p:cNvPr id="23554" name="Group 18433"/>
          <p:cNvGrpSpPr/>
          <p:nvPr/>
        </p:nvGrpSpPr>
        <p:grpSpPr>
          <a:xfrm>
            <a:off x="0" y="846138"/>
            <a:ext cx="12190413" cy="6010275"/>
            <a:chOff x="0" y="533"/>
            <a:chExt cx="7679" cy="3786"/>
          </a:xfrm>
        </p:grpSpPr>
        <p:sp>
          <p:nvSpPr>
            <p:cNvPr id="23555" name="Rectangles 18434"/>
            <p:cNvSpPr/>
            <p:nvPr/>
          </p:nvSpPr>
          <p:spPr>
            <a:xfrm>
              <a:off x="0" y="4196"/>
              <a:ext cx="7679" cy="123"/>
            </a:xfrm>
            <a:prstGeom prst="rect">
              <a:avLst/>
            </a:prstGeom>
            <a:solidFill>
              <a:srgbClr val="6FC4B6"/>
            </a:solidFill>
            <a:ln w="12600">
              <a:noFill/>
            </a:ln>
          </p:spPr>
          <p:txBody>
            <a:bodyPr anchor="t" anchorCtr="0"/>
            <a:p>
              <a:pPr hangingPunct="0"/>
              <a:endParaRPr lang="en-US" altLang="zh-CN">
                <a:latin typeface="Arial" panose="020B0604020202020204" pitchFamily="34" charset="0"/>
              </a:endParaRPr>
            </a:p>
          </p:txBody>
        </p:sp>
        <p:sp>
          <p:nvSpPr>
            <p:cNvPr id="23556" name="Rectangles 18435"/>
            <p:cNvSpPr/>
            <p:nvPr/>
          </p:nvSpPr>
          <p:spPr>
            <a:xfrm>
              <a:off x="3589" y="533"/>
              <a:ext cx="468" cy="50"/>
            </a:xfrm>
            <a:prstGeom prst="rect">
              <a:avLst/>
            </a:prstGeom>
            <a:solidFill>
              <a:srgbClr val="3C8E90"/>
            </a:solidFill>
            <a:ln w="12600">
              <a:noFill/>
            </a:ln>
          </p:spPr>
          <p:txBody>
            <a:bodyPr anchor="t" anchorCtr="0"/>
            <a:p>
              <a:pPr hangingPunct="0"/>
              <a:endParaRPr lang="en-US" altLang="zh-CN">
                <a:latin typeface="Arial" panose="020B0604020202020204" pitchFamily="34" charset="0"/>
              </a:endParaRPr>
            </a:p>
          </p:txBody>
        </p:sp>
      </p:grpSp>
      <p:pic>
        <p:nvPicPr>
          <p:cNvPr id="100" name="Picture 99"/>
          <p:cNvPicPr/>
          <p:nvPr/>
        </p:nvPicPr>
        <p:blipFill>
          <a:blip r:embed="rId1"/>
          <a:stretch>
            <a:fillRect/>
          </a:stretch>
        </p:blipFill>
        <p:spPr>
          <a:xfrm>
            <a:off x="514985" y="953770"/>
            <a:ext cx="3444240" cy="2374900"/>
          </a:xfrm>
          <a:prstGeom prst="rect">
            <a:avLst/>
          </a:prstGeom>
          <a:noFill/>
          <a:ln w="9525">
            <a:noFill/>
          </a:ln>
        </p:spPr>
      </p:pic>
      <p:pic>
        <p:nvPicPr>
          <p:cNvPr id="101" name="Picture 100"/>
          <p:cNvPicPr/>
          <p:nvPr/>
        </p:nvPicPr>
        <p:blipFill>
          <a:blip r:embed="rId2"/>
          <a:stretch>
            <a:fillRect/>
          </a:stretch>
        </p:blipFill>
        <p:spPr>
          <a:xfrm>
            <a:off x="3486150" y="3293745"/>
            <a:ext cx="4142105" cy="3072130"/>
          </a:xfrm>
          <a:prstGeom prst="rect">
            <a:avLst/>
          </a:prstGeom>
          <a:noFill/>
          <a:ln w="9525">
            <a:noFill/>
          </a:ln>
        </p:spPr>
      </p:pic>
      <p:pic>
        <p:nvPicPr>
          <p:cNvPr id="102" name="Picture 101"/>
          <p:cNvPicPr/>
          <p:nvPr/>
        </p:nvPicPr>
        <p:blipFill>
          <a:blip r:embed="rId3"/>
          <a:stretch>
            <a:fillRect/>
          </a:stretch>
        </p:blipFill>
        <p:spPr>
          <a:xfrm>
            <a:off x="7230110" y="1071880"/>
            <a:ext cx="3347720" cy="2265680"/>
          </a:xfrm>
          <a:prstGeom prst="rect">
            <a:avLst/>
          </a:prstGeom>
          <a:noFill/>
          <a:ln w="9525">
            <a:noFill/>
          </a:ln>
        </p:spPr>
      </p:pic>
      <p:sp>
        <p:nvSpPr>
          <p:cNvPr id="5" name="Text Box 4"/>
          <p:cNvSpPr txBox="1"/>
          <p:nvPr/>
        </p:nvSpPr>
        <p:spPr>
          <a:xfrm>
            <a:off x="454660" y="150495"/>
            <a:ext cx="11299190" cy="2289175"/>
          </a:xfrm>
          <a:prstGeom prst="rect">
            <a:avLst/>
          </a:prstGeom>
          <a:noFill/>
        </p:spPr>
        <p:txBody>
          <a:bodyPr wrap="square" rtlCol="0" anchor="t">
            <a:noAutofit/>
          </a:bodyPr>
          <a:p>
            <a:r>
              <a:rPr lang="en-CA" altLang="en-US" b="1">
                <a:solidFill>
                  <a:schemeClr val="bg2"/>
                </a:solidFill>
                <a:sym typeface="+mn-ea"/>
              </a:rPr>
              <a:t>Secret Sauce VS TIME SCORE in different distributed groups, and to predict the cluster success rate</a:t>
            </a:r>
            <a:endParaRPr lang="en-CA" altLang="en-US" b="1">
              <a:solidFill>
                <a:schemeClr val="bg2"/>
              </a:solidFill>
              <a:sym typeface="+mn-ea"/>
            </a:endParaRPr>
          </a:p>
        </p:txBody>
      </p:sp>
      <p:sp>
        <p:nvSpPr>
          <p:cNvPr id="6" name="Text Box 5"/>
          <p:cNvSpPr txBox="1"/>
          <p:nvPr/>
        </p:nvSpPr>
        <p:spPr>
          <a:xfrm>
            <a:off x="8353425" y="3317875"/>
            <a:ext cx="3838575" cy="3093720"/>
          </a:xfrm>
          <a:prstGeom prst="rect">
            <a:avLst/>
          </a:prstGeom>
          <a:noFill/>
        </p:spPr>
        <p:txBody>
          <a:bodyPr wrap="square" rtlCol="0">
            <a:noAutofit/>
          </a:bodyPr>
          <a:p>
            <a:pPr marL="285750" indent="-285750">
              <a:buFont typeface="Arial" panose="020B0604020202020204" pitchFamily="34" charset="0"/>
              <a:buChar char="•"/>
            </a:pPr>
            <a:r>
              <a:rPr lang="en-CA" altLang="en-US">
                <a:solidFill>
                  <a:schemeClr val="bg2"/>
                </a:solidFill>
                <a:sym typeface="+mn-ea"/>
              </a:rPr>
              <a:t>Cluster 0: Low Scaled Times Score, Low Secret Sauce Score</a:t>
            </a:r>
            <a:endParaRPr lang="en-CA" altLang="en-US">
              <a:solidFill>
                <a:schemeClr val="bg2"/>
              </a:solidFill>
              <a:sym typeface="+mn-ea"/>
            </a:endParaRPr>
          </a:p>
          <a:p>
            <a:pPr marL="285750" indent="-285750">
              <a:buFont typeface="Arial" panose="020B0604020202020204" pitchFamily="34" charset="0"/>
              <a:buChar char="•"/>
            </a:pPr>
            <a:endParaRPr lang="en-CA" altLang="en-US">
              <a:solidFill>
                <a:schemeClr val="bg2"/>
              </a:solidFill>
              <a:sym typeface="+mn-ea"/>
            </a:endParaRPr>
          </a:p>
          <a:p>
            <a:pPr marL="285750" indent="-285750">
              <a:buFont typeface="Arial" panose="020B0604020202020204" pitchFamily="34" charset="0"/>
              <a:buChar char="•"/>
            </a:pPr>
            <a:r>
              <a:rPr lang="en-CA" altLang="en-US">
                <a:solidFill>
                  <a:schemeClr val="bg2"/>
                </a:solidFill>
                <a:sym typeface="+mn-ea"/>
              </a:rPr>
              <a:t>Cluster 1: High Scaled Times Score, Low Secret Sauce Score</a:t>
            </a:r>
            <a:endParaRPr lang="en-CA" altLang="en-US">
              <a:solidFill>
                <a:schemeClr val="bg2"/>
              </a:solidFill>
              <a:sym typeface="+mn-ea"/>
            </a:endParaRPr>
          </a:p>
          <a:p>
            <a:pPr>
              <a:buFont typeface="Arial" panose="020B0604020202020204" pitchFamily="34" charset="0"/>
            </a:pPr>
            <a:endParaRPr lang="en-CA" altLang="en-US">
              <a:solidFill>
                <a:schemeClr val="bg2"/>
              </a:solidFill>
              <a:sym typeface="+mn-ea"/>
            </a:endParaRPr>
          </a:p>
          <a:p>
            <a:pPr marL="285750" indent="-285750">
              <a:buFont typeface="Arial" panose="020B0604020202020204" pitchFamily="34" charset="0"/>
              <a:buChar char="•"/>
            </a:pPr>
            <a:r>
              <a:rPr lang="en-CA" altLang="en-US">
                <a:solidFill>
                  <a:schemeClr val="bg2"/>
                </a:solidFill>
                <a:sym typeface="+mn-ea"/>
              </a:rPr>
              <a:t>Cluster 2: Low Scaled Times Score, High Secret Sauce Score</a:t>
            </a:r>
            <a:endParaRPr lang="en-CA" altLang="en-US">
              <a:solidFill>
                <a:schemeClr val="bg2"/>
              </a:solidFill>
              <a:sym typeface="+mn-ea"/>
            </a:endParaRPr>
          </a:p>
          <a:p>
            <a:pPr>
              <a:buFont typeface="Arial" panose="020B0604020202020204" pitchFamily="34" charset="0"/>
            </a:pPr>
            <a:endParaRPr lang="en-CA" altLang="en-US">
              <a:solidFill>
                <a:schemeClr val="bg2"/>
              </a:solidFill>
              <a:sym typeface="+mn-ea"/>
            </a:endParaRPr>
          </a:p>
          <a:p>
            <a:pPr marL="285750" indent="-285750">
              <a:buFont typeface="Arial" panose="020B0604020202020204" pitchFamily="34" charset="0"/>
              <a:buChar char="•"/>
            </a:pPr>
            <a:r>
              <a:rPr lang="en-CA" altLang="en-US">
                <a:solidFill>
                  <a:schemeClr val="bg2"/>
                </a:solidFill>
                <a:sym typeface="+mn-ea"/>
              </a:rPr>
              <a:t>Cluster 3: High Scaled Times Score, High Secret Sauce Score  </a:t>
            </a:r>
            <a:endParaRPr lang="en-US"/>
          </a:p>
        </p:txBody>
      </p:sp>
      <p:sp>
        <p:nvSpPr>
          <p:cNvPr id="7" name="Text Box 6"/>
          <p:cNvSpPr txBox="1"/>
          <p:nvPr/>
        </p:nvSpPr>
        <p:spPr>
          <a:xfrm>
            <a:off x="3350895" y="2663825"/>
            <a:ext cx="1394460" cy="262255"/>
          </a:xfrm>
          <a:prstGeom prst="rect">
            <a:avLst/>
          </a:prstGeom>
          <a:noFill/>
        </p:spPr>
        <p:txBody>
          <a:bodyPr wrap="square" rtlCol="0">
            <a:spAutoFit/>
          </a:bodyPr>
          <a:p>
            <a:r>
              <a:rPr lang="en-CA" altLang="en-US" sz="1200" i="1">
                <a:solidFill>
                  <a:schemeClr val="bg2"/>
                </a:solidFill>
              </a:rPr>
              <a:t>Fig. 11</a:t>
            </a:r>
            <a:endParaRPr lang="en-US" altLang="en-CA" sz="1200" i="1">
              <a:solidFill>
                <a:schemeClr val="bg2"/>
              </a:solidFill>
            </a:endParaRPr>
          </a:p>
        </p:txBody>
      </p:sp>
      <p:sp>
        <p:nvSpPr>
          <p:cNvPr id="2" name="Text Box 1"/>
          <p:cNvSpPr txBox="1"/>
          <p:nvPr/>
        </p:nvSpPr>
        <p:spPr>
          <a:xfrm>
            <a:off x="10731500" y="2747645"/>
            <a:ext cx="1394460" cy="262255"/>
          </a:xfrm>
          <a:prstGeom prst="rect">
            <a:avLst/>
          </a:prstGeom>
          <a:noFill/>
        </p:spPr>
        <p:txBody>
          <a:bodyPr wrap="square" rtlCol="0">
            <a:spAutoFit/>
          </a:bodyPr>
          <a:p>
            <a:r>
              <a:rPr lang="en-CA" altLang="en-US" sz="1200" i="1">
                <a:solidFill>
                  <a:schemeClr val="bg2"/>
                </a:solidFill>
              </a:rPr>
              <a:t>Fig. 12</a:t>
            </a:r>
            <a:endParaRPr lang="en-US" altLang="en-CA" sz="1200" i="1">
              <a:solidFill>
                <a:schemeClr val="bg2"/>
              </a:solidFill>
            </a:endParaRPr>
          </a:p>
        </p:txBody>
      </p:sp>
      <p:sp>
        <p:nvSpPr>
          <p:cNvPr id="3" name="Text Box 2"/>
          <p:cNvSpPr txBox="1"/>
          <p:nvPr/>
        </p:nvSpPr>
        <p:spPr>
          <a:xfrm>
            <a:off x="4116070" y="6354445"/>
            <a:ext cx="1394460" cy="262255"/>
          </a:xfrm>
          <a:prstGeom prst="rect">
            <a:avLst/>
          </a:prstGeom>
          <a:noFill/>
        </p:spPr>
        <p:txBody>
          <a:bodyPr wrap="square" rtlCol="0">
            <a:spAutoFit/>
          </a:bodyPr>
          <a:p>
            <a:r>
              <a:rPr lang="en-CA" altLang="en-US" sz="1200" i="1">
                <a:solidFill>
                  <a:schemeClr val="bg2"/>
                </a:solidFill>
              </a:rPr>
              <a:t>Fig. 13</a:t>
            </a:r>
            <a:endParaRPr lang="en-US" altLang="en-CA" sz="1200" i="1">
              <a:solidFill>
                <a:schemeClr val="bg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s 18432"/>
          <p:cNvSpPr/>
          <p:nvPr/>
        </p:nvSpPr>
        <p:spPr>
          <a:xfrm flipV="1">
            <a:off x="7896225" y="1448435"/>
            <a:ext cx="3409950" cy="1561465"/>
          </a:xfrm>
          <a:prstGeom prst="rect">
            <a:avLst/>
          </a:prstGeom>
          <a:noFill/>
          <a:ln w="9525">
            <a:noFill/>
          </a:ln>
        </p:spPr>
        <p:txBody>
          <a:bodyPr wrap="square" lIns="91440" tIns="45720" rIns="91440" bIns="45720" anchor="t" anchorCtr="0"/>
          <a:p>
            <a:pPr marL="285750" indent="-285750" defTabSz="914400">
              <a:lnSpc>
                <a:spcPct val="100000"/>
              </a:lnSpc>
              <a:buFont typeface="Arial" panose="020B0604020202020204" pitchFamily="34" charset="0"/>
              <a:buChar char="•"/>
              <a:tabLst>
                <a:tab pos="0" algn="l"/>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0" algn="l"/>
                <a:tab pos="914400" algn="l"/>
                <a:tab pos="1828800" algn="l"/>
                <a:tab pos="2743200" algn="l"/>
                <a:tab pos="3657600" algn="l"/>
                <a:tab pos="4572000" algn="l"/>
                <a:tab pos="5486400" algn="l"/>
              </a:tabLst>
            </a:pPr>
            <a:endParaRPr lang="en-CA" altLang="x-none" sz="1600" dirty="0" err="1">
              <a:solidFill>
                <a:srgbClr val="808080"/>
              </a:solidFill>
              <a:latin typeface="Arial" panose="020B0604020202020204" pitchFamily="34" charset="0"/>
            </a:endParaRPr>
          </a:p>
        </p:txBody>
      </p:sp>
      <p:grpSp>
        <p:nvGrpSpPr>
          <p:cNvPr id="23554" name="Group 18433"/>
          <p:cNvGrpSpPr/>
          <p:nvPr/>
        </p:nvGrpSpPr>
        <p:grpSpPr>
          <a:xfrm>
            <a:off x="0" y="846138"/>
            <a:ext cx="12190413" cy="6010275"/>
            <a:chOff x="0" y="533"/>
            <a:chExt cx="7679" cy="3786"/>
          </a:xfrm>
        </p:grpSpPr>
        <p:sp>
          <p:nvSpPr>
            <p:cNvPr id="23555" name="Rectangles 18434"/>
            <p:cNvSpPr/>
            <p:nvPr/>
          </p:nvSpPr>
          <p:spPr>
            <a:xfrm>
              <a:off x="0" y="4196"/>
              <a:ext cx="7679" cy="123"/>
            </a:xfrm>
            <a:prstGeom prst="rect">
              <a:avLst/>
            </a:prstGeom>
            <a:solidFill>
              <a:srgbClr val="6FC4B6"/>
            </a:solidFill>
            <a:ln w="12600">
              <a:noFill/>
            </a:ln>
          </p:spPr>
          <p:txBody>
            <a:bodyPr anchor="t" anchorCtr="0"/>
            <a:p>
              <a:pPr hangingPunct="0"/>
              <a:endParaRPr lang="en-US" altLang="zh-CN">
                <a:latin typeface="Arial" panose="020B0604020202020204" pitchFamily="34" charset="0"/>
              </a:endParaRPr>
            </a:p>
          </p:txBody>
        </p:sp>
        <p:sp>
          <p:nvSpPr>
            <p:cNvPr id="23556" name="Rectangles 18435"/>
            <p:cNvSpPr/>
            <p:nvPr/>
          </p:nvSpPr>
          <p:spPr>
            <a:xfrm>
              <a:off x="3589" y="533"/>
              <a:ext cx="468" cy="50"/>
            </a:xfrm>
            <a:prstGeom prst="rect">
              <a:avLst/>
            </a:prstGeom>
            <a:solidFill>
              <a:srgbClr val="3C8E90"/>
            </a:solidFill>
            <a:ln w="12600">
              <a:noFill/>
            </a:ln>
          </p:spPr>
          <p:txBody>
            <a:bodyPr anchor="t" anchorCtr="0"/>
            <a:p>
              <a:pPr hangingPunct="0"/>
              <a:endParaRPr lang="en-US" altLang="zh-CN">
                <a:latin typeface="Arial" panose="020B0604020202020204" pitchFamily="34" charset="0"/>
              </a:endParaRPr>
            </a:p>
          </p:txBody>
        </p:sp>
      </p:grpSp>
      <p:pic>
        <p:nvPicPr>
          <p:cNvPr id="103" name="Picture 102"/>
          <p:cNvPicPr/>
          <p:nvPr/>
        </p:nvPicPr>
        <p:blipFill>
          <a:blip r:embed="rId1"/>
          <a:srcRect b="67050"/>
          <a:stretch>
            <a:fillRect/>
          </a:stretch>
        </p:blipFill>
        <p:spPr>
          <a:xfrm>
            <a:off x="72390" y="548640"/>
            <a:ext cx="6055360" cy="2948940"/>
          </a:xfrm>
          <a:prstGeom prst="rect">
            <a:avLst/>
          </a:prstGeom>
          <a:noFill/>
          <a:ln w="9525">
            <a:noFill/>
          </a:ln>
        </p:spPr>
      </p:pic>
      <p:pic>
        <p:nvPicPr>
          <p:cNvPr id="2" name="Picture 1"/>
          <p:cNvPicPr>
            <a:picLocks noChangeAspect="1"/>
          </p:cNvPicPr>
          <p:nvPr/>
        </p:nvPicPr>
        <p:blipFill>
          <a:blip r:embed="rId2"/>
          <a:stretch>
            <a:fillRect/>
          </a:stretch>
        </p:blipFill>
        <p:spPr>
          <a:xfrm>
            <a:off x="6127750" y="548640"/>
            <a:ext cx="6062980" cy="3002915"/>
          </a:xfrm>
          <a:prstGeom prst="rect">
            <a:avLst/>
          </a:prstGeom>
        </p:spPr>
      </p:pic>
      <p:pic>
        <p:nvPicPr>
          <p:cNvPr id="3" name="Picture 2"/>
          <p:cNvPicPr>
            <a:picLocks noChangeAspect="1"/>
          </p:cNvPicPr>
          <p:nvPr/>
        </p:nvPicPr>
        <p:blipFill>
          <a:blip r:embed="rId3"/>
          <a:stretch>
            <a:fillRect/>
          </a:stretch>
        </p:blipFill>
        <p:spPr>
          <a:xfrm>
            <a:off x="3171190" y="3551555"/>
            <a:ext cx="5342255" cy="2958465"/>
          </a:xfrm>
          <a:prstGeom prst="rect">
            <a:avLst/>
          </a:prstGeom>
        </p:spPr>
      </p:pic>
      <p:sp>
        <p:nvSpPr>
          <p:cNvPr id="5" name="Text Box 4"/>
          <p:cNvSpPr txBox="1"/>
          <p:nvPr/>
        </p:nvSpPr>
        <p:spPr>
          <a:xfrm>
            <a:off x="26035" y="4058920"/>
            <a:ext cx="3517265" cy="2287270"/>
          </a:xfrm>
          <a:prstGeom prst="rect">
            <a:avLst/>
          </a:prstGeom>
          <a:noFill/>
        </p:spPr>
        <p:txBody>
          <a:bodyPr wrap="square" rtlCol="0">
            <a:noAutofit/>
          </a:bodyPr>
          <a:p>
            <a:pPr marL="285750" indent="-285750">
              <a:buFont typeface="Arial" panose="020B0604020202020204" pitchFamily="34" charset="0"/>
              <a:buChar char="•"/>
            </a:pPr>
            <a:r>
              <a:rPr lang="en-CA" altLang="en-US" sz="1400">
                <a:solidFill>
                  <a:schemeClr val="bg2"/>
                </a:solidFill>
                <a:sym typeface="+mn-ea"/>
              </a:rPr>
              <a:t>Cluster 0: Low Scaled Times Score, Low Secret Sauce Score</a:t>
            </a:r>
            <a:endParaRPr lang="en-CA" altLang="en-US" sz="1400">
              <a:solidFill>
                <a:schemeClr val="bg2"/>
              </a:solidFill>
              <a:sym typeface="+mn-ea"/>
            </a:endParaRPr>
          </a:p>
          <a:p>
            <a:pPr marL="285750" indent="-285750">
              <a:buFont typeface="Arial" panose="020B0604020202020204" pitchFamily="34" charset="0"/>
              <a:buChar char="•"/>
            </a:pPr>
            <a:r>
              <a:rPr lang="en-CA" altLang="en-US" sz="1400">
                <a:solidFill>
                  <a:schemeClr val="bg2"/>
                </a:solidFill>
                <a:sym typeface="+mn-ea"/>
              </a:rPr>
              <a:t>Cluster 1: High Scaled Times Score, Low Secret Sauce Score</a:t>
            </a:r>
            <a:endParaRPr lang="en-CA" altLang="en-US" sz="1400">
              <a:solidFill>
                <a:schemeClr val="bg2"/>
              </a:solidFill>
              <a:sym typeface="+mn-ea"/>
            </a:endParaRPr>
          </a:p>
          <a:p>
            <a:pPr marL="285750" indent="-285750">
              <a:buFont typeface="Arial" panose="020B0604020202020204" pitchFamily="34" charset="0"/>
              <a:buChar char="•"/>
            </a:pPr>
            <a:r>
              <a:rPr lang="en-CA" altLang="en-US" sz="1400">
                <a:solidFill>
                  <a:schemeClr val="bg2"/>
                </a:solidFill>
                <a:sym typeface="+mn-ea"/>
              </a:rPr>
              <a:t>Cluster 2: Low Scaled Times</a:t>
            </a:r>
            <a:r>
              <a:rPr lang="en-CA" altLang="en-US">
                <a:solidFill>
                  <a:schemeClr val="bg2"/>
                </a:solidFill>
                <a:sym typeface="+mn-ea"/>
              </a:rPr>
              <a:t> </a:t>
            </a:r>
            <a:endParaRPr lang="en-US"/>
          </a:p>
        </p:txBody>
      </p:sp>
      <p:sp>
        <p:nvSpPr>
          <p:cNvPr id="7" name="Text Box 6"/>
          <p:cNvSpPr txBox="1"/>
          <p:nvPr/>
        </p:nvSpPr>
        <p:spPr>
          <a:xfrm>
            <a:off x="335280" y="3289300"/>
            <a:ext cx="1394460" cy="262255"/>
          </a:xfrm>
          <a:prstGeom prst="rect">
            <a:avLst/>
          </a:prstGeom>
          <a:noFill/>
        </p:spPr>
        <p:txBody>
          <a:bodyPr wrap="square" rtlCol="0">
            <a:spAutoFit/>
          </a:bodyPr>
          <a:p>
            <a:r>
              <a:rPr lang="en-CA" altLang="en-US" sz="1200" i="1">
                <a:solidFill>
                  <a:schemeClr val="bg2"/>
                </a:solidFill>
              </a:rPr>
              <a:t>Fig. 14</a:t>
            </a:r>
            <a:endParaRPr lang="en-US" altLang="en-CA" sz="1200" i="1">
              <a:solidFill>
                <a:schemeClr val="bg2"/>
              </a:solidFill>
            </a:endParaRPr>
          </a:p>
        </p:txBody>
      </p:sp>
      <p:sp>
        <p:nvSpPr>
          <p:cNvPr id="6" name="Text Box 5"/>
          <p:cNvSpPr txBox="1"/>
          <p:nvPr/>
        </p:nvSpPr>
        <p:spPr>
          <a:xfrm>
            <a:off x="10731500" y="3474085"/>
            <a:ext cx="1394460" cy="262255"/>
          </a:xfrm>
          <a:prstGeom prst="rect">
            <a:avLst/>
          </a:prstGeom>
          <a:noFill/>
        </p:spPr>
        <p:txBody>
          <a:bodyPr wrap="square" rtlCol="0">
            <a:spAutoFit/>
          </a:bodyPr>
          <a:p>
            <a:r>
              <a:rPr lang="en-CA" altLang="en-US" sz="1200" i="1">
                <a:solidFill>
                  <a:schemeClr val="bg2"/>
                </a:solidFill>
              </a:rPr>
              <a:t>Fig. 15</a:t>
            </a:r>
            <a:endParaRPr lang="en-US" altLang="en-CA" sz="1200" i="1">
              <a:solidFill>
                <a:schemeClr val="bg2"/>
              </a:solidFill>
            </a:endParaRPr>
          </a:p>
        </p:txBody>
      </p:sp>
      <p:sp>
        <p:nvSpPr>
          <p:cNvPr id="8" name="Text Box 7"/>
          <p:cNvSpPr txBox="1"/>
          <p:nvPr/>
        </p:nvSpPr>
        <p:spPr>
          <a:xfrm>
            <a:off x="3305810" y="6264275"/>
            <a:ext cx="1394460" cy="262255"/>
          </a:xfrm>
          <a:prstGeom prst="rect">
            <a:avLst/>
          </a:prstGeom>
          <a:noFill/>
        </p:spPr>
        <p:txBody>
          <a:bodyPr wrap="square" rtlCol="0">
            <a:spAutoFit/>
          </a:bodyPr>
          <a:p>
            <a:r>
              <a:rPr lang="en-CA" altLang="en-US" sz="1200" i="1">
                <a:solidFill>
                  <a:schemeClr val="bg2"/>
                </a:solidFill>
              </a:rPr>
              <a:t>Fig. 16</a:t>
            </a:r>
            <a:endParaRPr lang="en-US" altLang="en-CA" sz="1200" i="1">
              <a:solidFill>
                <a:schemeClr val="bg2"/>
              </a:solidFill>
            </a:endParaRPr>
          </a:p>
        </p:txBody>
      </p:sp>
      <p:sp>
        <p:nvSpPr>
          <p:cNvPr id="9" name="Text Box 8"/>
          <p:cNvSpPr txBox="1"/>
          <p:nvPr/>
        </p:nvSpPr>
        <p:spPr>
          <a:xfrm>
            <a:off x="295910" y="150495"/>
            <a:ext cx="11457940" cy="2289175"/>
          </a:xfrm>
          <a:prstGeom prst="rect">
            <a:avLst/>
          </a:prstGeom>
          <a:noFill/>
        </p:spPr>
        <p:txBody>
          <a:bodyPr wrap="square" rtlCol="0" anchor="t">
            <a:noAutofit/>
          </a:bodyPr>
          <a:p>
            <a:r>
              <a:rPr lang="en-CA" altLang="en-US" b="1">
                <a:solidFill>
                  <a:schemeClr val="bg2"/>
                </a:solidFill>
                <a:sym typeface="+mn-ea"/>
              </a:rPr>
              <a:t>Secret Sauce VS TIME SCORE in different distributed groups, and to predict the cluster success rate</a:t>
            </a:r>
            <a:endParaRPr lang="en-CA" altLang="en-US" b="1">
              <a:solidFill>
                <a:schemeClr val="bg2"/>
              </a:solidFill>
              <a:sym typeface="+mn-ea"/>
            </a:endParaRPr>
          </a:p>
        </p:txBody>
      </p:sp>
      <p:sp>
        <p:nvSpPr>
          <p:cNvPr id="10" name="Text Box 9"/>
          <p:cNvSpPr txBox="1"/>
          <p:nvPr/>
        </p:nvSpPr>
        <p:spPr>
          <a:xfrm>
            <a:off x="8706485" y="3968750"/>
            <a:ext cx="3223895" cy="1951990"/>
          </a:xfrm>
          <a:prstGeom prst="rect">
            <a:avLst/>
          </a:prstGeom>
          <a:noFill/>
        </p:spPr>
        <p:txBody>
          <a:bodyPr wrap="square" rtlCol="0" anchor="t">
            <a:noAutofit/>
          </a:bodyPr>
          <a:p>
            <a:pPr marL="285750" indent="-285750">
              <a:buFont typeface="Arial" panose="020B0604020202020204" pitchFamily="34" charset="0"/>
              <a:buChar char="•"/>
            </a:pPr>
            <a:r>
              <a:rPr lang="en-CA" altLang="en-US" sz="1400">
                <a:solidFill>
                  <a:schemeClr val="bg2"/>
                </a:solidFill>
                <a:sym typeface="+mn-ea"/>
              </a:rPr>
              <a:t>Score, High Secret Sauce Score</a:t>
            </a:r>
            <a:endParaRPr lang="en-CA" altLang="en-US" sz="1400">
              <a:solidFill>
                <a:schemeClr val="bg2"/>
              </a:solidFill>
              <a:sym typeface="+mn-ea"/>
            </a:endParaRPr>
          </a:p>
          <a:p>
            <a:pPr marL="285750" indent="-285750">
              <a:buFont typeface="Arial" panose="020B0604020202020204" pitchFamily="34" charset="0"/>
              <a:buChar char="•"/>
            </a:pPr>
            <a:r>
              <a:rPr lang="en-CA" altLang="en-US" sz="1400">
                <a:solidFill>
                  <a:schemeClr val="bg2"/>
                </a:solidFill>
                <a:sym typeface="+mn-ea"/>
              </a:rPr>
              <a:t>Cluster 3: High Scaled Times Score, High Secret Sauce Score</a:t>
            </a:r>
            <a:r>
              <a:rPr lang="en-CA" altLang="en-US">
                <a:solidFill>
                  <a:schemeClr val="bg2"/>
                </a:solidFill>
                <a:sym typeface="+mn-ea"/>
              </a:rPr>
              <a:t>  </a:t>
            </a:r>
            <a:endParaRPr lang="en-CA" altLang="en-US">
              <a:solidFill>
                <a:schemeClr val="bg2"/>
              </a:solidFill>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s 18432"/>
          <p:cNvSpPr/>
          <p:nvPr/>
        </p:nvSpPr>
        <p:spPr>
          <a:xfrm flipV="1">
            <a:off x="7896225" y="1448435"/>
            <a:ext cx="3409950" cy="1561465"/>
          </a:xfrm>
          <a:prstGeom prst="rect">
            <a:avLst/>
          </a:prstGeom>
          <a:noFill/>
          <a:ln w="9525">
            <a:noFill/>
          </a:ln>
        </p:spPr>
        <p:txBody>
          <a:bodyPr wrap="square" lIns="91440" tIns="45720" rIns="91440" bIns="45720" anchor="t" anchorCtr="0"/>
          <a:p>
            <a:pPr marL="285750" indent="-285750" defTabSz="914400">
              <a:lnSpc>
                <a:spcPct val="100000"/>
              </a:lnSpc>
              <a:buFont typeface="Arial" panose="020B0604020202020204" pitchFamily="34" charset="0"/>
              <a:buChar char="•"/>
              <a:tabLst>
                <a:tab pos="0" algn="l"/>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0" algn="l"/>
                <a:tab pos="914400" algn="l"/>
                <a:tab pos="1828800" algn="l"/>
                <a:tab pos="2743200" algn="l"/>
                <a:tab pos="3657600" algn="l"/>
                <a:tab pos="4572000" algn="l"/>
                <a:tab pos="5486400" algn="l"/>
              </a:tabLst>
            </a:pPr>
            <a:endParaRPr lang="en-CA" altLang="x-none" sz="1600" dirty="0" err="1">
              <a:solidFill>
                <a:srgbClr val="808080"/>
              </a:solidFill>
              <a:latin typeface="Arial" panose="020B0604020202020204" pitchFamily="34" charset="0"/>
            </a:endParaRPr>
          </a:p>
        </p:txBody>
      </p:sp>
      <p:grpSp>
        <p:nvGrpSpPr>
          <p:cNvPr id="23554" name="Group 18433"/>
          <p:cNvGrpSpPr/>
          <p:nvPr/>
        </p:nvGrpSpPr>
        <p:grpSpPr>
          <a:xfrm>
            <a:off x="0" y="846138"/>
            <a:ext cx="12190413" cy="6010275"/>
            <a:chOff x="0" y="533"/>
            <a:chExt cx="7679" cy="3786"/>
          </a:xfrm>
        </p:grpSpPr>
        <p:sp>
          <p:nvSpPr>
            <p:cNvPr id="23555" name="Rectangles 18434"/>
            <p:cNvSpPr/>
            <p:nvPr/>
          </p:nvSpPr>
          <p:spPr>
            <a:xfrm>
              <a:off x="0" y="4196"/>
              <a:ext cx="7679" cy="123"/>
            </a:xfrm>
            <a:prstGeom prst="rect">
              <a:avLst/>
            </a:prstGeom>
            <a:solidFill>
              <a:srgbClr val="6FC4B6"/>
            </a:solidFill>
            <a:ln w="12600">
              <a:noFill/>
            </a:ln>
          </p:spPr>
          <p:txBody>
            <a:bodyPr anchor="t" anchorCtr="0"/>
            <a:p>
              <a:pPr hangingPunct="0"/>
              <a:endParaRPr lang="en-US" altLang="zh-CN">
                <a:latin typeface="Arial" panose="020B0604020202020204" pitchFamily="34" charset="0"/>
              </a:endParaRPr>
            </a:p>
          </p:txBody>
        </p:sp>
        <p:sp>
          <p:nvSpPr>
            <p:cNvPr id="23556" name="Rectangles 18435"/>
            <p:cNvSpPr/>
            <p:nvPr/>
          </p:nvSpPr>
          <p:spPr>
            <a:xfrm>
              <a:off x="3589" y="533"/>
              <a:ext cx="468" cy="50"/>
            </a:xfrm>
            <a:prstGeom prst="rect">
              <a:avLst/>
            </a:prstGeom>
            <a:solidFill>
              <a:srgbClr val="3C8E90"/>
            </a:solidFill>
            <a:ln w="12600">
              <a:noFill/>
            </a:ln>
          </p:spPr>
          <p:txBody>
            <a:bodyPr anchor="t" anchorCtr="0"/>
            <a:p>
              <a:pPr hangingPunct="0"/>
              <a:endParaRPr lang="en-US" altLang="zh-CN">
                <a:latin typeface="Arial" panose="020B0604020202020204" pitchFamily="34" charset="0"/>
              </a:endParaRPr>
            </a:p>
          </p:txBody>
        </p:sp>
      </p:grpSp>
      <p:pic>
        <p:nvPicPr>
          <p:cNvPr id="104" name="Picture 103"/>
          <p:cNvPicPr/>
          <p:nvPr/>
        </p:nvPicPr>
        <p:blipFill>
          <a:blip r:embed="rId1"/>
          <a:stretch>
            <a:fillRect/>
          </a:stretch>
        </p:blipFill>
        <p:spPr>
          <a:xfrm>
            <a:off x="155575" y="2033905"/>
            <a:ext cx="6318250" cy="4297680"/>
          </a:xfrm>
          <a:prstGeom prst="rect">
            <a:avLst/>
          </a:prstGeom>
          <a:noFill/>
          <a:ln w="9525">
            <a:noFill/>
          </a:ln>
        </p:spPr>
      </p:pic>
      <p:sp>
        <p:nvSpPr>
          <p:cNvPr id="4" name="Text Box 3"/>
          <p:cNvSpPr txBox="1"/>
          <p:nvPr/>
        </p:nvSpPr>
        <p:spPr>
          <a:xfrm>
            <a:off x="469900" y="188595"/>
            <a:ext cx="11572875" cy="608965"/>
          </a:xfrm>
          <a:prstGeom prst="rect">
            <a:avLst/>
          </a:prstGeom>
          <a:noFill/>
        </p:spPr>
        <p:txBody>
          <a:bodyPr wrap="square" rtlCol="0">
            <a:spAutoFit/>
          </a:bodyPr>
          <a:p>
            <a:r>
              <a:rPr lang="en-CA" altLang="en-US" b="1">
                <a:solidFill>
                  <a:schemeClr val="bg2"/>
                </a:solidFill>
                <a:sym typeface="+mn-ea"/>
              </a:rPr>
              <a:t>Secret Sauce VS TIME SCORE in different distributed groups, and to predict the cluster success rate</a:t>
            </a:r>
            <a:endParaRPr lang="en-CA" altLang="en-US" b="1">
              <a:solidFill>
                <a:schemeClr val="bg2"/>
              </a:solidFill>
            </a:endParaRPr>
          </a:p>
          <a:p>
            <a:endParaRPr lang="en-US" b="1"/>
          </a:p>
        </p:txBody>
      </p:sp>
      <p:sp>
        <p:nvSpPr>
          <p:cNvPr id="5" name="Text Box 4"/>
          <p:cNvSpPr txBox="1"/>
          <p:nvPr/>
        </p:nvSpPr>
        <p:spPr>
          <a:xfrm>
            <a:off x="6591300" y="2258695"/>
            <a:ext cx="5444490" cy="3738880"/>
          </a:xfrm>
          <a:prstGeom prst="rect">
            <a:avLst/>
          </a:prstGeom>
          <a:noFill/>
        </p:spPr>
        <p:txBody>
          <a:bodyPr wrap="square" rtlCol="0">
            <a:noAutofit/>
          </a:bodyPr>
          <a:p>
            <a:pPr marL="285750" indent="-285750">
              <a:buFont typeface="Arial" panose="020B0604020202020204" pitchFamily="34" charset="0"/>
              <a:buChar char="•"/>
            </a:pPr>
            <a:r>
              <a:rPr lang="en-CA" altLang="en-US">
                <a:solidFill>
                  <a:schemeClr val="bg2"/>
                </a:solidFill>
                <a:sym typeface="+mn-ea"/>
              </a:rPr>
              <a:t>Cluster 0: Low Scaled Times Score, Low Secret Sauce Score</a:t>
            </a:r>
            <a:endParaRPr lang="en-CA" altLang="en-US">
              <a:solidFill>
                <a:schemeClr val="bg2"/>
              </a:solidFill>
              <a:sym typeface="+mn-ea"/>
            </a:endParaRPr>
          </a:p>
          <a:p>
            <a:pPr marL="285750" indent="-285750">
              <a:buFont typeface="Arial" panose="020B0604020202020204" pitchFamily="34" charset="0"/>
              <a:buChar char="•"/>
            </a:pPr>
            <a:endParaRPr lang="en-CA" altLang="en-US">
              <a:solidFill>
                <a:schemeClr val="bg2"/>
              </a:solidFill>
              <a:sym typeface="+mn-ea"/>
            </a:endParaRPr>
          </a:p>
          <a:p>
            <a:pPr marL="285750" indent="-285750">
              <a:buFont typeface="Arial" panose="020B0604020202020204" pitchFamily="34" charset="0"/>
              <a:buChar char="•"/>
            </a:pPr>
            <a:r>
              <a:rPr lang="en-CA" altLang="en-US">
                <a:solidFill>
                  <a:schemeClr val="bg2"/>
                </a:solidFill>
                <a:sym typeface="+mn-ea"/>
              </a:rPr>
              <a:t>Cluster 1: High Scaled Times Score, Low Secret Sauce Score</a:t>
            </a:r>
            <a:endParaRPr lang="en-CA" altLang="en-US">
              <a:solidFill>
                <a:schemeClr val="bg2"/>
              </a:solidFill>
              <a:sym typeface="+mn-ea"/>
            </a:endParaRPr>
          </a:p>
          <a:p>
            <a:pPr marL="285750" indent="-285750">
              <a:buFont typeface="Arial" panose="020B0604020202020204" pitchFamily="34" charset="0"/>
              <a:buChar char="•"/>
            </a:pPr>
            <a:endParaRPr lang="en-CA" altLang="en-US">
              <a:solidFill>
                <a:schemeClr val="bg2"/>
              </a:solidFill>
              <a:sym typeface="+mn-ea"/>
            </a:endParaRPr>
          </a:p>
          <a:p>
            <a:pPr marL="285750" indent="-285750">
              <a:buFont typeface="Arial" panose="020B0604020202020204" pitchFamily="34" charset="0"/>
              <a:buChar char="•"/>
            </a:pPr>
            <a:r>
              <a:rPr lang="en-CA" altLang="en-US">
                <a:solidFill>
                  <a:schemeClr val="bg2"/>
                </a:solidFill>
                <a:sym typeface="+mn-ea"/>
              </a:rPr>
              <a:t>Cluster 2: Low Scaled Times Score, High Secret Sauce Score</a:t>
            </a:r>
            <a:endParaRPr lang="en-CA" altLang="en-US">
              <a:solidFill>
                <a:schemeClr val="bg2"/>
              </a:solidFill>
              <a:sym typeface="+mn-ea"/>
            </a:endParaRPr>
          </a:p>
          <a:p>
            <a:pPr>
              <a:buFont typeface="Arial" panose="020B0604020202020204" pitchFamily="34" charset="0"/>
            </a:pPr>
            <a:endParaRPr lang="en-CA" altLang="en-US">
              <a:solidFill>
                <a:schemeClr val="bg2"/>
              </a:solidFill>
              <a:sym typeface="+mn-ea"/>
            </a:endParaRPr>
          </a:p>
          <a:p>
            <a:pPr marL="285750" indent="-285750">
              <a:buFont typeface="Arial" panose="020B0604020202020204" pitchFamily="34" charset="0"/>
              <a:buChar char="•"/>
            </a:pPr>
            <a:r>
              <a:rPr lang="en-CA" altLang="en-US">
                <a:solidFill>
                  <a:schemeClr val="bg2"/>
                </a:solidFill>
                <a:sym typeface="+mn-ea"/>
              </a:rPr>
              <a:t>Cluster 3: High Scaled Times Score, High Secret Sauce Score  </a:t>
            </a:r>
            <a:endParaRPr lang="en-CA" altLang="en-US">
              <a:solidFill>
                <a:schemeClr val="bg2"/>
              </a:solidFill>
              <a:sym typeface="+mn-ea"/>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CA" altLang="en-US">
                <a:solidFill>
                  <a:schemeClr val="bg2"/>
                </a:solidFill>
              </a:rPr>
              <a:t>We used Random Forest for Prediction of Success Rate of each cluster.</a:t>
            </a:r>
            <a:endParaRPr lang="en-CA" altLang="en-US">
              <a:solidFill>
                <a:schemeClr val="bg2"/>
              </a:solidFill>
            </a:endParaRPr>
          </a:p>
        </p:txBody>
      </p:sp>
      <p:sp>
        <p:nvSpPr>
          <p:cNvPr id="7" name="Text Box 6"/>
          <p:cNvSpPr txBox="1"/>
          <p:nvPr/>
        </p:nvSpPr>
        <p:spPr>
          <a:xfrm>
            <a:off x="3170555" y="6309360"/>
            <a:ext cx="1394460" cy="262255"/>
          </a:xfrm>
          <a:prstGeom prst="rect">
            <a:avLst/>
          </a:prstGeom>
          <a:noFill/>
        </p:spPr>
        <p:txBody>
          <a:bodyPr wrap="square" rtlCol="0">
            <a:spAutoFit/>
          </a:bodyPr>
          <a:p>
            <a:r>
              <a:rPr lang="en-CA" altLang="en-US" sz="1200" i="1">
                <a:solidFill>
                  <a:schemeClr val="bg2"/>
                </a:solidFill>
              </a:rPr>
              <a:t>Fig. 17</a:t>
            </a:r>
            <a:endParaRPr lang="en-US" altLang="en-CA" sz="1200" i="1">
              <a:solidFill>
                <a:schemeClr val="bg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s 15360"/>
          <p:cNvSpPr/>
          <p:nvPr/>
        </p:nvSpPr>
        <p:spPr>
          <a:xfrm>
            <a:off x="0" y="0"/>
            <a:ext cx="12192000" cy="6858000"/>
          </a:xfrm>
          <a:prstGeom prst="rect">
            <a:avLst/>
          </a:prstGeom>
          <a:blipFill rotWithShape="1">
            <a:blip r:embed="rId1"/>
            <a:stretch>
              <a:fillRect/>
            </a:stretch>
          </a:blipFill>
          <a:ln w="12600">
            <a:noFill/>
          </a:ln>
        </p:spPr>
        <p:txBody>
          <a:bodyPr anchor="t" anchorCtr="0"/>
          <a:p>
            <a:pPr hangingPunct="0"/>
            <a:endParaRPr lang="en-US" altLang="zh-CN">
              <a:latin typeface="Arial" panose="020B0604020202020204" pitchFamily="34" charset="0"/>
            </a:endParaRPr>
          </a:p>
        </p:txBody>
      </p:sp>
      <p:sp>
        <p:nvSpPr>
          <p:cNvPr id="15362" name="Freeform 15361"/>
          <p:cNvSpPr/>
          <p:nvPr/>
        </p:nvSpPr>
        <p:spPr>
          <a:xfrm>
            <a:off x="184150" y="860425"/>
            <a:ext cx="6973888" cy="5211763"/>
          </a:xfrm>
          <a:custGeom>
            <a:avLst/>
            <a:gdLst/>
            <a:ahLst/>
            <a:cxnLst/>
            <a:pathLst>
              <a:path w="6973888" h="5211763">
                <a:moveTo>
                  <a:pt x="0" y="0"/>
                </a:moveTo>
                <a:lnTo>
                  <a:pt x="0" y="0"/>
                </a:lnTo>
                <a:lnTo>
                  <a:pt x="0" y="0"/>
                </a:lnTo>
                <a:lnTo>
                  <a:pt x="0" y="0"/>
                </a:lnTo>
                <a:lnTo>
                  <a:pt x="0" y="0"/>
                </a:lnTo>
                <a:lnTo>
                  <a:pt x="0" y="0"/>
                </a:lnTo>
                <a:lnTo>
                  <a:pt x="0" y="0"/>
                </a:lnTo>
                <a:lnTo>
                  <a:pt x="0" y="0"/>
                </a:lnTo>
                <a:close/>
              </a:path>
            </a:pathLst>
          </a:custGeom>
          <a:solidFill>
            <a:srgbClr val="FFFFFF"/>
          </a:solidFill>
          <a:ln w="12600">
            <a:noFill/>
          </a:ln>
          <a:effectLst>
            <a:outerShdw dist="368280" dir="5400000" algn="ctr" rotWithShape="0">
              <a:srgbClr val="6FC4B6">
                <a:alpha val="40033"/>
              </a:srgbClr>
            </a:outerShdw>
          </a:effectLst>
        </p:spPr>
        <p:txBody>
          <a:bodyPr/>
          <a:p>
            <a:endParaRPr lang="en-US"/>
          </a:p>
        </p:txBody>
      </p:sp>
      <p:sp>
        <p:nvSpPr>
          <p:cNvPr id="15363" name="Rectangles 15362"/>
          <p:cNvSpPr/>
          <p:nvPr/>
        </p:nvSpPr>
        <p:spPr>
          <a:xfrm>
            <a:off x="3845560" y="368300"/>
            <a:ext cx="3788410" cy="704215"/>
          </a:xfrm>
          <a:prstGeom prst="rect">
            <a:avLst/>
          </a:prstGeom>
          <a:solidFill>
            <a:schemeClr val="bg1"/>
          </a:solidFill>
          <a:ln w="9525">
            <a:noFill/>
          </a:ln>
        </p:spPr>
        <p:txBody>
          <a:bodyPr wrap="square" lIns="90000" tIns="45000" rIns="90000" bIns="45000" anchor="t" anchorCtr="0">
            <a:spAutoFit/>
          </a:bodyPr>
          <a:p>
            <a:pPr defTabSz="914400">
              <a:lnSpc>
                <a:spcPct val="100000"/>
              </a:lnSpc>
              <a:tabLst>
                <a:tab pos="0" algn="l"/>
                <a:tab pos="914400" algn="l"/>
                <a:tab pos="1828800" algn="l"/>
                <a:tab pos="2743200" algn="l"/>
                <a:tab pos="3657600" algn="l"/>
                <a:tab pos="4572000" algn="l"/>
              </a:tabLst>
            </a:pPr>
            <a:r>
              <a:rPr lang="en-CA" altLang="x-none" sz="4000" b="1" dirty="0" err="1">
                <a:latin typeface="Arial" panose="020B0604020202020204" pitchFamily="34" charset="0"/>
              </a:rPr>
              <a:t>CONCLUSION</a:t>
            </a:r>
            <a:endParaRPr lang="en-CA" altLang="x-none" sz="4000" b="1" dirty="0" err="1">
              <a:latin typeface="Arial" panose="020B0604020202020204" pitchFamily="34" charset="0"/>
            </a:endParaRPr>
          </a:p>
        </p:txBody>
      </p:sp>
      <p:sp>
        <p:nvSpPr>
          <p:cNvPr id="15364" name="Rectangles 15363"/>
          <p:cNvSpPr/>
          <p:nvPr/>
        </p:nvSpPr>
        <p:spPr>
          <a:xfrm>
            <a:off x="184150" y="1028065"/>
            <a:ext cx="11466195" cy="5180330"/>
          </a:xfrm>
          <a:prstGeom prst="rect">
            <a:avLst/>
          </a:prstGeom>
          <a:solidFill>
            <a:schemeClr val="bg1"/>
          </a:solidFill>
          <a:ln w="9525">
            <a:noFill/>
          </a:ln>
        </p:spPr>
        <p:txBody>
          <a:bodyPr wrap="square" lIns="90000" tIns="45000" rIns="90000" bIns="45000" anchor="t" anchorCtr="0"/>
          <a:p>
            <a:pPr marL="171450" indent="-171450" defTabSz="914400">
              <a:lnSpc>
                <a:spcPct val="130000"/>
              </a:lnSpc>
              <a:buClr>
                <a:srgbClr val="595959"/>
              </a:buClr>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A6A6A6"/>
              </a:solidFill>
              <a:latin typeface="Arial" panose="020B0604020202020204" pitchFamily="34" charset="0"/>
            </a:endParaRPr>
          </a:p>
          <a:p>
            <a:pPr marL="171450" indent="-171450" defTabSz="914400">
              <a:lnSpc>
                <a:spcPct val="130000"/>
              </a:lnSpc>
              <a:buClr>
                <a:srgbClr val="595959"/>
              </a:buClr>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A6A6A6"/>
              </a:solidFill>
              <a:latin typeface="Arial" panose="020B0604020202020204" pitchFamily="34" charset="0"/>
            </a:endParaRPr>
          </a:p>
          <a:p>
            <a:pPr marL="171450" indent="-171450" defTabSz="914400">
              <a:lnSpc>
                <a:spcPct val="130000"/>
              </a:lnSpc>
              <a:buClr>
                <a:srgbClr val="595959"/>
              </a:buClr>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A6A6A6"/>
              </a:solidFill>
              <a:latin typeface="Arial" panose="020B0604020202020204" pitchFamily="34" charset="0"/>
            </a:endParaRPr>
          </a:p>
          <a:p>
            <a:pPr marL="171450" indent="-171450" defTabSz="914400">
              <a:lnSpc>
                <a:spcPct val="130000"/>
              </a:lnSpc>
              <a:buClr>
                <a:srgbClr val="595959"/>
              </a:buClr>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A6A6A6"/>
              </a:solidFill>
              <a:latin typeface="Arial" panose="020B0604020202020204" pitchFamily="34" charset="0"/>
            </a:endParaRPr>
          </a:p>
          <a:p>
            <a:pPr marL="171450" indent="-171450" defTabSz="914400">
              <a:lnSpc>
                <a:spcPct val="130000"/>
              </a:lnSpc>
              <a:buClr>
                <a:srgbClr val="595959"/>
              </a:buClr>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A6A6A6"/>
              </a:solidFill>
              <a:latin typeface="Arial" panose="020B0604020202020204" pitchFamily="34" charset="0"/>
            </a:endParaRPr>
          </a:p>
          <a:p>
            <a:pPr marL="171450" indent="-171450" defTabSz="914400">
              <a:lnSpc>
                <a:spcPct val="130000"/>
              </a:lnSpc>
              <a:buClr>
                <a:srgbClr val="595959"/>
              </a:buClr>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A6A6A6"/>
              </a:solidFill>
              <a:latin typeface="Arial" panose="020B0604020202020204" pitchFamily="34" charset="0"/>
            </a:endParaRPr>
          </a:p>
        </p:txBody>
      </p:sp>
      <p:sp>
        <p:nvSpPr>
          <p:cNvPr id="3" name="Text Box 2"/>
          <p:cNvSpPr txBox="1"/>
          <p:nvPr/>
        </p:nvSpPr>
        <p:spPr>
          <a:xfrm>
            <a:off x="443865" y="1538605"/>
            <a:ext cx="11427460" cy="4442460"/>
          </a:xfrm>
          <a:prstGeom prst="rect">
            <a:avLst/>
          </a:prstGeom>
          <a:noFill/>
        </p:spPr>
        <p:txBody>
          <a:bodyPr wrap="square" rtlCol="0">
            <a:noAutofit/>
          </a:bodyPr>
          <a:p>
            <a:r>
              <a:rPr lang="en-CA" altLang="en-US">
                <a:solidFill>
                  <a:schemeClr val="bg2"/>
                </a:solidFill>
              </a:rPr>
              <a:t>The Random Forest Regressor model achieved an MSE of approximately 82.12 and an R2 score of around 0.62, indicating moderate predictive performance.</a:t>
            </a:r>
            <a:endParaRPr lang="en-CA" altLang="en-US">
              <a:solidFill>
                <a:schemeClr val="bg2"/>
              </a:solidFill>
            </a:endParaRPr>
          </a:p>
          <a:p>
            <a:endParaRPr lang="en-CA" altLang="en-US">
              <a:solidFill>
                <a:schemeClr val="bg2"/>
              </a:solidFill>
            </a:endParaRPr>
          </a:p>
          <a:p>
            <a:r>
              <a:rPr lang="en-CA" altLang="en-US">
                <a:solidFill>
                  <a:schemeClr val="bg2"/>
                </a:solidFill>
              </a:rPr>
              <a:t>Feature analysis revealed that the 'TIMES Difference Score' had the highest significance, followed by 'Initial Scaled Score' and 'Final Scaled Score', suggesting these features play crucial roles in predicting the target variable.</a:t>
            </a:r>
            <a:endParaRPr lang="en-CA" altLang="en-US">
              <a:solidFill>
                <a:schemeClr val="bg2"/>
              </a:solidFill>
            </a:endParaRPr>
          </a:p>
          <a:p>
            <a:endParaRPr lang="en-CA" altLang="en-US">
              <a:solidFill>
                <a:schemeClr val="bg2"/>
              </a:solidFill>
            </a:endParaRPr>
          </a:p>
          <a:p>
            <a:r>
              <a:rPr lang="en-CA" altLang="en-US">
                <a:solidFill>
                  <a:schemeClr val="bg2"/>
                </a:solidFill>
              </a:rPr>
              <a:t>The integration of the Linear Regression model to predict declining Scaled TIMES Scores, particularly with its emphasis on demographic variables such as race, enables YSM to tailor interventions more precisely. By identifying and understanding the engagement trajectories of participants from diverse backgrounds, YSM can allocate resources more effectively and design support measures that are culturally and contextually sensitive, potentially enhancing participant outcomes and engagement.</a:t>
            </a:r>
            <a:endParaRPr lang="en-CA" altLang="en-US">
              <a:solidFill>
                <a:schemeClr val="bg2"/>
              </a:solidFill>
            </a:endParaRPr>
          </a:p>
          <a:p>
            <a:endParaRPr lang="en-CA" altLang="en-US">
              <a:solidFill>
                <a:schemeClr val="bg2"/>
              </a:solidFill>
            </a:endParaRPr>
          </a:p>
          <a:p>
            <a:r>
              <a:rPr lang="en-CA" altLang="en-US">
                <a:solidFill>
                  <a:schemeClr val="bg2"/>
                </a:solidFill>
              </a:rPr>
              <a:t>From our analysis of the created clusters, we observe that clients classified as high_high, low_high, and high_low tend to show promising outcomes. To enhance their progress, we should implement various factors such as "Micro Counselling," "Financial Support," and "GIK Support" services within these clusters.</a:t>
            </a:r>
            <a:endParaRPr lang="en-CA" altLang="en-US">
              <a:solidFill>
                <a:schemeClr val="bg2"/>
              </a:solidFill>
            </a:endParaRPr>
          </a:p>
          <a:p>
            <a:endParaRPr lang="en-CA" altLang="en-US">
              <a:solidFill>
                <a:schemeClr val="bg2"/>
              </a:solidFill>
            </a:endParaRPr>
          </a:p>
          <a:p>
            <a:endParaRPr lang="en-CA" altLang="en-US">
              <a:solidFill>
                <a:schemeClr val="bg2"/>
              </a:solidFill>
            </a:endParaRPr>
          </a:p>
          <a:p>
            <a:endParaRPr lang="en-CA" altLang="en-US">
              <a:solidFill>
                <a:schemeClr val="bg2"/>
              </a:solidFill>
            </a:endParaRPr>
          </a:p>
          <a:p>
            <a:endParaRPr lang="en-CA" altLang="en-US">
              <a:solidFill>
                <a:schemeClr val="bg2"/>
              </a:solidFill>
            </a:endParaRPr>
          </a:p>
          <a:p>
            <a:endParaRPr lang="en-CA" altLang="en-US">
              <a:solidFill>
                <a:schemeClr val="bg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additive="repl">
                                        <p:cTn id="6" dur="1" fill="hold">
                                          <p:stCondLst>
                                            <p:cond delay="0"/>
                                          </p:stCondLst>
                                        </p:cTn>
                                        <p:tgtEl>
                                          <p:spTgt spid="15363"/>
                                        </p:tgtEl>
                                        <p:attrNameLst>
                                          <p:attrName>style.visibility</p:attrName>
                                        </p:attrNameLst>
                                      </p:cBhvr>
                                      <p:to>
                                        <p:strVal val="visible"/>
                                      </p:to>
                                    </p:set>
                                    <p:animEffect transition="in" filter="fade">
                                      <p:cBhvr additive="repl">
                                        <p:cTn id="7" dur="500"/>
                                        <p:tgtEl>
                                          <p:spTgt spid="15363"/>
                                        </p:tgtEl>
                                      </p:cBhvr>
                                    </p:animEffect>
                                  </p:childTnLst>
                                </p:cTn>
                              </p:par>
                            </p:childTnLst>
                          </p:cTn>
                        </p:par>
                        <p:par>
                          <p:cTn id="8" fill="hold">
                            <p:stCondLst>
                              <p:cond delay="500"/>
                            </p:stCondLst>
                            <p:childTnLst>
                              <p:par>
                                <p:cTn id="9" presetID="22" presetClass="entr" presetSubtype="1" fill="hold" nodeType="afterEffect">
                                  <p:stCondLst>
                                    <p:cond delay="1500"/>
                                  </p:stCondLst>
                                  <p:childTnLst>
                                    <p:set>
                                      <p:cBhvr additive="repl">
                                        <p:cTn id="10" dur="1" fill="hold">
                                          <p:stCondLst>
                                            <p:cond delay="0"/>
                                          </p:stCondLst>
                                        </p:cTn>
                                        <p:tgtEl>
                                          <p:spTgt spid="15364"/>
                                        </p:tgtEl>
                                        <p:attrNameLst>
                                          <p:attrName>style.visibility</p:attrName>
                                        </p:attrNameLst>
                                      </p:cBhvr>
                                      <p:to>
                                        <p:strVal val="visible"/>
                                      </p:to>
                                    </p:set>
                                    <p:animEffect transition="in" filter="wipe(up)">
                                      <p:cBhvr additive="repl">
                                        <p:cTn id="11" dur="500"/>
                                        <p:tgtEl>
                                          <p:spTgt spid="15364"/>
                                        </p:tgtEl>
                                      </p:cBhvr>
                                    </p:animEffect>
                                  </p:childTnLst>
                                </p:cTn>
                              </p:par>
                            </p:childTnLst>
                          </p:cTn>
                        </p:par>
                        <p:par>
                          <p:cTn id="12" fill="hold">
                            <p:stCondLst>
                              <p:cond delay="2500"/>
                            </p:stCondLst>
                            <p:childTnLst>
                              <p:par>
                                <p:cTn id="13" presetID="3" presetClass="entr" presetSubtype="1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s 16384"/>
          <p:cNvSpPr/>
          <p:nvPr/>
        </p:nvSpPr>
        <p:spPr>
          <a:xfrm>
            <a:off x="424815" y="1268730"/>
            <a:ext cx="11403330" cy="4389755"/>
          </a:xfrm>
          <a:prstGeom prst="rect">
            <a:avLst/>
          </a:prstGeom>
          <a:noFill/>
          <a:ln w="9525">
            <a:noFill/>
          </a:ln>
        </p:spPr>
        <p:txBody>
          <a:bodyPr wrap="square" lIns="91440" tIns="45720" rIns="91440" bIns="45720" anchor="t" anchorCtr="0"/>
          <a:p>
            <a:pPr defTabSz="914400">
              <a:lnSpc>
                <a:spcPct val="100000"/>
              </a:lnSpc>
              <a:buClrTx/>
              <a:buSzTx/>
              <a:buFont typeface="Arial" panose="020B0604020202020204" pitchFamily="34" charset="0"/>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285750" indent="-285750" defTabSz="914400">
              <a:lnSpc>
                <a:spcPct val="100000"/>
              </a:lnSpc>
              <a:buClrTx/>
              <a:buSzTx/>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285750" indent="-285750" defTabSz="914400">
              <a:lnSpc>
                <a:spcPct val="100000"/>
              </a:lnSpc>
              <a:buClrTx/>
              <a:buSzTx/>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808080"/>
              </a:solidFill>
              <a:latin typeface="Arial" panose="020B0604020202020204" pitchFamily="34" charset="0"/>
            </a:endParaRPr>
          </a:p>
        </p:txBody>
      </p:sp>
      <p:grpSp>
        <p:nvGrpSpPr>
          <p:cNvPr id="19458" name="Group 16385"/>
          <p:cNvGrpSpPr/>
          <p:nvPr/>
        </p:nvGrpSpPr>
        <p:grpSpPr>
          <a:xfrm>
            <a:off x="0" y="239713"/>
            <a:ext cx="12190413" cy="6616700"/>
            <a:chOff x="0" y="151"/>
            <a:chExt cx="7679" cy="4168"/>
          </a:xfrm>
        </p:grpSpPr>
        <p:sp>
          <p:nvSpPr>
            <p:cNvPr id="19459" name="Rectangles 16386"/>
            <p:cNvSpPr/>
            <p:nvPr/>
          </p:nvSpPr>
          <p:spPr>
            <a:xfrm>
              <a:off x="0" y="4196"/>
              <a:ext cx="7679" cy="123"/>
            </a:xfrm>
            <a:prstGeom prst="rect">
              <a:avLst/>
            </a:prstGeom>
            <a:solidFill>
              <a:srgbClr val="6FC4B6"/>
            </a:solidFill>
            <a:ln w="12600">
              <a:noFill/>
            </a:ln>
          </p:spPr>
          <p:txBody>
            <a:bodyPr anchor="t" anchorCtr="0"/>
            <a:p>
              <a:pPr hangingPunct="0"/>
              <a:endParaRPr lang="en-US" altLang="zh-CN">
                <a:latin typeface="Arial" panose="020B0604020202020204" pitchFamily="34" charset="0"/>
              </a:endParaRPr>
            </a:p>
          </p:txBody>
        </p:sp>
        <p:sp>
          <p:nvSpPr>
            <p:cNvPr id="19460" name="Rectangles 16387"/>
            <p:cNvSpPr/>
            <p:nvPr/>
          </p:nvSpPr>
          <p:spPr>
            <a:xfrm>
              <a:off x="3589" y="533"/>
              <a:ext cx="468" cy="50"/>
            </a:xfrm>
            <a:prstGeom prst="rect">
              <a:avLst/>
            </a:prstGeom>
            <a:solidFill>
              <a:srgbClr val="3C8E90"/>
            </a:solidFill>
            <a:ln w="12600">
              <a:noFill/>
            </a:ln>
          </p:spPr>
          <p:txBody>
            <a:bodyPr anchor="t" anchorCtr="0"/>
            <a:p>
              <a:pPr hangingPunct="0"/>
              <a:endParaRPr lang="en-US" altLang="zh-CN">
                <a:latin typeface="Arial" panose="020B0604020202020204" pitchFamily="34" charset="0"/>
              </a:endParaRPr>
            </a:p>
          </p:txBody>
        </p:sp>
        <p:sp>
          <p:nvSpPr>
            <p:cNvPr id="19461" name="Rectangles 16388"/>
            <p:cNvSpPr/>
            <p:nvPr/>
          </p:nvSpPr>
          <p:spPr>
            <a:xfrm>
              <a:off x="356" y="151"/>
              <a:ext cx="6956" cy="446"/>
            </a:xfrm>
            <a:prstGeom prst="rect">
              <a:avLst/>
            </a:prstGeom>
            <a:noFill/>
            <a:ln w="9525">
              <a:noFill/>
            </a:ln>
          </p:spPr>
          <p:txBody>
            <a:bodyPr wrap="square" lIns="90000" tIns="45000" rIns="90000" bIns="45000" anchor="t" anchorCtr="0">
              <a:spAutoFit/>
            </a:bodyPr>
            <a:p>
              <a:pPr algn="ctr" defTabSz="914400">
                <a:lnSpc>
                  <a:spcPct val="100000"/>
                </a:lnSpc>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CA" altLang="x-none" sz="2000" dirty="0" err="1">
                  <a:solidFill>
                    <a:srgbClr val="404040"/>
                  </a:solidFill>
                  <a:latin typeface="Arial" panose="020B0604020202020204" pitchFamily="34" charset="0"/>
                </a:rPr>
                <a:t>BUSINESS QUESTION</a:t>
              </a:r>
              <a:endParaRPr lang="en-CA" altLang="x-none" sz="2000" dirty="0" err="1">
                <a:solidFill>
                  <a:srgbClr val="404040"/>
                </a:solidFill>
                <a:latin typeface="Arial" panose="020B0604020202020204" pitchFamily="34" charset="0"/>
              </a:endParaRPr>
            </a:p>
            <a:p>
              <a:pPr algn="ctr" defTabSz="914400">
                <a:lnSpc>
                  <a:spcPct val="100000"/>
                </a:lnSpc>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endParaRPr lang="en-CA" altLang="x-none" sz="2000" dirty="0" err="1">
                <a:solidFill>
                  <a:srgbClr val="404040"/>
                </a:solidFill>
                <a:latin typeface="Arial" panose="020B0604020202020204" pitchFamily="34" charset="0"/>
              </a:endParaRPr>
            </a:p>
          </p:txBody>
        </p:sp>
      </p:grpSp>
      <p:sp>
        <p:nvSpPr>
          <p:cNvPr id="5" name="Text Box 4"/>
          <p:cNvSpPr txBox="1"/>
          <p:nvPr/>
        </p:nvSpPr>
        <p:spPr>
          <a:xfrm>
            <a:off x="207645" y="4097655"/>
            <a:ext cx="11757660" cy="2334260"/>
          </a:xfrm>
          <a:prstGeom prst="rect">
            <a:avLst/>
          </a:prstGeom>
          <a:noFill/>
        </p:spPr>
        <p:txBody>
          <a:bodyPr wrap="square" rtlCol="0">
            <a:noAutofit/>
          </a:bodyPr>
          <a:p>
            <a:pPr marL="285750" indent="-285750">
              <a:buFont typeface="Arial" panose="020B0604020202020204" pitchFamily="34" charset="0"/>
              <a:buChar char="•"/>
            </a:pPr>
            <a:r>
              <a:rPr lang="en-CA" altLang="en-US" sz="1600">
                <a:solidFill>
                  <a:schemeClr val="bg2"/>
                </a:solidFill>
              </a:rPr>
              <a:t>Data quality ensured by dropping rows with all missing values from specified columns to address incomplete data entries.</a:t>
            </a:r>
            <a:endParaRPr lang="en-CA" altLang="en-US" sz="1600">
              <a:solidFill>
                <a:schemeClr val="bg2"/>
              </a:solidFill>
            </a:endParaRPr>
          </a:p>
          <a:p>
            <a:pPr>
              <a:buFont typeface="Arial" panose="020B0604020202020204" pitchFamily="34" charset="0"/>
            </a:pPr>
            <a:endParaRPr lang="en-CA" altLang="en-US" sz="1600">
              <a:solidFill>
                <a:schemeClr val="bg2"/>
              </a:solidFill>
            </a:endParaRPr>
          </a:p>
          <a:p>
            <a:pPr marL="285750" indent="-285750">
              <a:buFont typeface="Arial" panose="020B0604020202020204" pitchFamily="34" charset="0"/>
              <a:buChar char="•"/>
            </a:pPr>
            <a:r>
              <a:rPr lang="en-CA" altLang="en-US" sz="1600">
                <a:solidFill>
                  <a:schemeClr val="bg2"/>
                </a:solidFill>
              </a:rPr>
              <a:t>Forward filling applied to 'Program Name' and 'Department' columns to ensure continuity in the data, addressing potential gaps.</a:t>
            </a:r>
            <a:endParaRPr lang="en-CA" altLang="en-US" sz="1600">
              <a:solidFill>
                <a:schemeClr val="bg2"/>
              </a:solidFill>
            </a:endParaRPr>
          </a:p>
          <a:p>
            <a:pPr>
              <a:buFont typeface="Arial" panose="020B0604020202020204" pitchFamily="34" charset="0"/>
            </a:pPr>
            <a:endParaRPr lang="en-CA" altLang="en-US" sz="1600">
              <a:solidFill>
                <a:schemeClr val="bg2"/>
              </a:solidFill>
            </a:endParaRPr>
          </a:p>
          <a:p>
            <a:pPr marL="285750" indent="-285750">
              <a:buFont typeface="Arial" panose="020B0604020202020204" pitchFamily="34" charset="0"/>
              <a:buChar char="•"/>
            </a:pPr>
            <a:r>
              <a:rPr lang="en-CA" altLang="en-US" sz="1600">
                <a:solidFill>
                  <a:schemeClr val="bg2"/>
                </a:solidFill>
              </a:rPr>
              <a:t>Imputation strategies used for 'Age' and 'Gender' columns to handle missing data: median for 'Age' and mode for 'Gender'.</a:t>
            </a:r>
            <a:endParaRPr lang="en-CA" altLang="en-US" sz="1600">
              <a:solidFill>
                <a:schemeClr val="bg2"/>
              </a:solidFill>
            </a:endParaRPr>
          </a:p>
          <a:p>
            <a:pPr>
              <a:buFont typeface="Arial" panose="020B0604020202020204" pitchFamily="34" charset="0"/>
            </a:pPr>
            <a:endParaRPr lang="en-CA" altLang="en-US" sz="1600">
              <a:solidFill>
                <a:schemeClr val="bg2"/>
              </a:solidFill>
            </a:endParaRPr>
          </a:p>
          <a:p>
            <a:pPr marL="285750" indent="-285750">
              <a:buFont typeface="Arial" panose="020B0604020202020204" pitchFamily="34" charset="0"/>
              <a:buChar char="•"/>
            </a:pPr>
            <a:r>
              <a:rPr lang="en-CA" altLang="en-US" sz="1600">
                <a:solidFill>
                  <a:schemeClr val="bg2"/>
                </a:solidFill>
              </a:rPr>
              <a:t>Rows with missing values in every column starting from "Gender" to the end stored in variable df2, allowing for targeted analysis or remedial actions on incomplete dataset entries.</a:t>
            </a:r>
            <a:endParaRPr lang="en-CA" altLang="en-US" sz="1600">
              <a:solidFill>
                <a:schemeClr val="bg2"/>
              </a:solidFill>
            </a:endParaRPr>
          </a:p>
        </p:txBody>
      </p:sp>
      <p:sp>
        <p:nvSpPr>
          <p:cNvPr id="2" name="Text Box 1"/>
          <p:cNvSpPr txBox="1"/>
          <p:nvPr/>
        </p:nvSpPr>
        <p:spPr>
          <a:xfrm>
            <a:off x="1595120" y="3608705"/>
            <a:ext cx="1394460" cy="262255"/>
          </a:xfrm>
          <a:prstGeom prst="rect">
            <a:avLst/>
          </a:prstGeom>
          <a:noFill/>
        </p:spPr>
        <p:txBody>
          <a:bodyPr wrap="square" rtlCol="0">
            <a:spAutoFit/>
          </a:bodyPr>
          <a:p>
            <a:r>
              <a:rPr lang="en-CA" altLang="en-US" sz="1200" i="1">
                <a:solidFill>
                  <a:schemeClr val="bg2"/>
                </a:solidFill>
              </a:rPr>
              <a:t>Fig. 1</a:t>
            </a:r>
            <a:endParaRPr lang="en-CA" altLang="en-US" sz="1200" i="1">
              <a:solidFill>
                <a:schemeClr val="bg2"/>
              </a:solidFill>
            </a:endParaRPr>
          </a:p>
        </p:txBody>
      </p:sp>
      <p:sp>
        <p:nvSpPr>
          <p:cNvPr id="7" name="Text Box 6"/>
          <p:cNvSpPr txBox="1"/>
          <p:nvPr/>
        </p:nvSpPr>
        <p:spPr>
          <a:xfrm>
            <a:off x="7972425" y="3563620"/>
            <a:ext cx="1394460" cy="262255"/>
          </a:xfrm>
          <a:prstGeom prst="rect">
            <a:avLst/>
          </a:prstGeom>
          <a:noFill/>
        </p:spPr>
        <p:txBody>
          <a:bodyPr wrap="square" rtlCol="0">
            <a:spAutoFit/>
          </a:bodyPr>
          <a:p>
            <a:r>
              <a:rPr lang="en-CA" altLang="en-US" sz="1200" i="1">
                <a:solidFill>
                  <a:schemeClr val="bg2"/>
                </a:solidFill>
              </a:rPr>
              <a:t>Fg. 2</a:t>
            </a:r>
            <a:endParaRPr lang="en-CA" altLang="en-US" sz="1200" i="1">
              <a:solidFill>
                <a:schemeClr val="bg2"/>
              </a:solidFill>
            </a:endParaRPr>
          </a:p>
        </p:txBody>
      </p:sp>
      <p:pic>
        <p:nvPicPr>
          <p:cNvPr id="3" name="Picture 2" descr="A computer code on a white background&#10;&#10;Description automatically generated"/>
          <p:cNvPicPr>
            <a:picLocks noChangeAspect="1"/>
          </p:cNvPicPr>
          <p:nvPr/>
        </p:nvPicPr>
        <p:blipFill>
          <a:blip r:embed="rId1"/>
          <a:stretch>
            <a:fillRect/>
          </a:stretch>
        </p:blipFill>
        <p:spPr>
          <a:xfrm>
            <a:off x="424815" y="1808480"/>
            <a:ext cx="5372100" cy="853440"/>
          </a:xfrm>
          <a:prstGeom prst="rect">
            <a:avLst/>
          </a:prstGeom>
          <a:noFill/>
          <a:ln>
            <a:noFill/>
          </a:ln>
        </p:spPr>
      </p:pic>
      <p:pic>
        <p:nvPicPr>
          <p:cNvPr id="8" name="Picture 1" descr="A white screen with black text&#10;&#10;Description automatically generated"/>
          <p:cNvPicPr>
            <a:picLocks noChangeAspect="1"/>
          </p:cNvPicPr>
          <p:nvPr/>
        </p:nvPicPr>
        <p:blipFill>
          <a:blip r:embed="rId2"/>
          <a:stretch>
            <a:fillRect/>
          </a:stretch>
        </p:blipFill>
        <p:spPr>
          <a:xfrm>
            <a:off x="5697855" y="1763713"/>
            <a:ext cx="5943600" cy="1438275"/>
          </a:xfrm>
          <a:prstGeom prst="rect">
            <a:avLst/>
          </a:prstGeom>
          <a:noFill/>
          <a:ln>
            <a:noFill/>
          </a:ln>
        </p:spPr>
      </p:pic>
      <p:sp>
        <p:nvSpPr>
          <p:cNvPr id="4" name="Text Box 3"/>
          <p:cNvSpPr txBox="1"/>
          <p:nvPr/>
        </p:nvSpPr>
        <p:spPr>
          <a:xfrm>
            <a:off x="229870" y="1158875"/>
            <a:ext cx="11495405" cy="347980"/>
          </a:xfrm>
          <a:prstGeom prst="rect">
            <a:avLst/>
          </a:prstGeom>
          <a:noFill/>
        </p:spPr>
        <p:txBody>
          <a:bodyPr wrap="square" rtlCol="0" anchor="t">
            <a:spAutoFit/>
          </a:bodyPr>
          <a:p>
            <a:r>
              <a:rPr lang="en-US" b="1">
                <a:solidFill>
                  <a:schemeClr val="bg2"/>
                </a:solidFill>
              </a:rPr>
              <a:t>How do demographic factors influence participant engagement or outcomes in our programs?</a:t>
            </a:r>
            <a:endParaRPr lang="en-US" b="1">
              <a:solidFill>
                <a:schemeClr val="bg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s 16384"/>
          <p:cNvSpPr/>
          <p:nvPr/>
        </p:nvSpPr>
        <p:spPr>
          <a:xfrm>
            <a:off x="424815" y="1268730"/>
            <a:ext cx="11403330" cy="4389755"/>
          </a:xfrm>
          <a:prstGeom prst="rect">
            <a:avLst/>
          </a:prstGeom>
          <a:noFill/>
          <a:ln w="9525">
            <a:noFill/>
          </a:ln>
        </p:spPr>
        <p:txBody>
          <a:bodyPr wrap="square" lIns="91440" tIns="45720" rIns="91440" bIns="45720" anchor="t" anchorCtr="0"/>
          <a:p>
            <a:pPr defTabSz="914400">
              <a:lnSpc>
                <a:spcPct val="100000"/>
              </a:lnSpc>
              <a:buClrTx/>
              <a:buSzTx/>
              <a:buFont typeface="Arial" panose="020B0604020202020204" pitchFamily="34" charset="0"/>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285750" indent="-285750" defTabSz="914400">
              <a:lnSpc>
                <a:spcPct val="100000"/>
              </a:lnSpc>
              <a:buClrTx/>
              <a:buSzTx/>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285750" indent="-285750" defTabSz="914400">
              <a:lnSpc>
                <a:spcPct val="100000"/>
              </a:lnSpc>
              <a:buClrTx/>
              <a:buSzTx/>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808080"/>
              </a:solidFill>
              <a:latin typeface="Arial" panose="020B0604020202020204" pitchFamily="34" charset="0"/>
            </a:endParaRPr>
          </a:p>
        </p:txBody>
      </p:sp>
      <p:grpSp>
        <p:nvGrpSpPr>
          <p:cNvPr id="19458" name="Group 16385"/>
          <p:cNvGrpSpPr/>
          <p:nvPr/>
        </p:nvGrpSpPr>
        <p:grpSpPr>
          <a:xfrm>
            <a:off x="0" y="846138"/>
            <a:ext cx="12190413" cy="6010275"/>
            <a:chOff x="0" y="533"/>
            <a:chExt cx="7679" cy="3786"/>
          </a:xfrm>
        </p:grpSpPr>
        <p:sp>
          <p:nvSpPr>
            <p:cNvPr id="19459" name="Rectangles 16386"/>
            <p:cNvSpPr/>
            <p:nvPr/>
          </p:nvSpPr>
          <p:spPr>
            <a:xfrm>
              <a:off x="0" y="4196"/>
              <a:ext cx="7679" cy="123"/>
            </a:xfrm>
            <a:prstGeom prst="rect">
              <a:avLst/>
            </a:prstGeom>
            <a:solidFill>
              <a:srgbClr val="6FC4B6"/>
            </a:solidFill>
            <a:ln w="12600">
              <a:noFill/>
            </a:ln>
          </p:spPr>
          <p:txBody>
            <a:bodyPr anchor="t" anchorCtr="0"/>
            <a:p>
              <a:pPr hangingPunct="0"/>
              <a:endParaRPr lang="en-US" altLang="zh-CN">
                <a:latin typeface="Arial" panose="020B0604020202020204" pitchFamily="34" charset="0"/>
              </a:endParaRPr>
            </a:p>
          </p:txBody>
        </p:sp>
        <p:sp>
          <p:nvSpPr>
            <p:cNvPr id="19460" name="Rectangles 16387"/>
            <p:cNvSpPr/>
            <p:nvPr/>
          </p:nvSpPr>
          <p:spPr>
            <a:xfrm>
              <a:off x="3589" y="533"/>
              <a:ext cx="468" cy="50"/>
            </a:xfrm>
            <a:prstGeom prst="rect">
              <a:avLst/>
            </a:prstGeom>
            <a:solidFill>
              <a:srgbClr val="3C8E90"/>
            </a:solidFill>
            <a:ln w="12600">
              <a:noFill/>
            </a:ln>
          </p:spPr>
          <p:txBody>
            <a:bodyPr anchor="t" anchorCtr="0"/>
            <a:p>
              <a:pPr hangingPunct="0"/>
              <a:endParaRPr lang="en-US" altLang="zh-CN">
                <a:latin typeface="Arial" panose="020B0604020202020204" pitchFamily="34" charset="0"/>
              </a:endParaRPr>
            </a:p>
          </p:txBody>
        </p:sp>
      </p:grpSp>
      <p:sp>
        <p:nvSpPr>
          <p:cNvPr id="5" name="Text Box 4"/>
          <p:cNvSpPr txBox="1"/>
          <p:nvPr/>
        </p:nvSpPr>
        <p:spPr>
          <a:xfrm>
            <a:off x="207645" y="4097655"/>
            <a:ext cx="11757660" cy="2334260"/>
          </a:xfrm>
          <a:prstGeom prst="rect">
            <a:avLst/>
          </a:prstGeom>
          <a:noFill/>
        </p:spPr>
        <p:txBody>
          <a:bodyPr wrap="square" rtlCol="0">
            <a:noAutofit/>
          </a:bodyPr>
          <a:p>
            <a:pPr marL="285750" indent="-285750">
              <a:buFont typeface="Arial" panose="020B0604020202020204" pitchFamily="34" charset="0"/>
              <a:buChar char="•"/>
            </a:pPr>
            <a:r>
              <a:rPr lang="en-CA" altLang="en-US" sz="1600">
                <a:solidFill>
                  <a:schemeClr val="bg2"/>
                </a:solidFill>
              </a:rPr>
              <a:t>DataFrame df1 undergoes data imputation for missing values in the "Age" and "Gender" columns.</a:t>
            </a:r>
            <a:endParaRPr lang="en-CA" altLang="en-US" sz="1600">
              <a:solidFill>
                <a:schemeClr val="bg2"/>
              </a:solidFill>
            </a:endParaRPr>
          </a:p>
          <a:p>
            <a:pPr>
              <a:buFont typeface="Arial" panose="020B0604020202020204" pitchFamily="34" charset="0"/>
            </a:pPr>
            <a:endParaRPr lang="en-CA" altLang="en-US" sz="1600">
              <a:solidFill>
                <a:schemeClr val="bg2"/>
              </a:solidFill>
            </a:endParaRPr>
          </a:p>
          <a:p>
            <a:pPr marL="285750" indent="-285750">
              <a:buFont typeface="Arial" panose="020B0604020202020204" pitchFamily="34" charset="0"/>
              <a:buChar char="•"/>
            </a:pPr>
            <a:r>
              <a:rPr lang="en-CA" altLang="en-US" sz="1600">
                <a:solidFill>
                  <a:schemeClr val="bg2"/>
                </a:solidFill>
              </a:rPr>
              <a:t>Columns specified in the columns_to_drop list are removed from df1</a:t>
            </a:r>
            <a:r>
              <a:rPr lang="en-US" altLang="en-CA" sz="1600">
                <a:solidFill>
                  <a:schemeClr val="bg2"/>
                </a:solidFill>
              </a:rPr>
              <a:t>.</a:t>
            </a:r>
            <a:endParaRPr lang="en-US" altLang="en-CA" sz="1600">
              <a:solidFill>
                <a:schemeClr val="bg2"/>
              </a:solidFill>
            </a:endParaRPr>
          </a:p>
          <a:p>
            <a:pPr marL="285750" indent="-285750">
              <a:buFont typeface="Arial" panose="020B0604020202020204" pitchFamily="34" charset="0"/>
              <a:buChar char="•"/>
            </a:pPr>
            <a:endParaRPr lang="en-US" altLang="en-CA" sz="1600">
              <a:solidFill>
                <a:schemeClr val="bg2"/>
              </a:solidFill>
            </a:endParaRPr>
          </a:p>
          <a:p>
            <a:pPr marL="285750" indent="-285750">
              <a:buFont typeface="Arial" panose="020B0604020202020204" pitchFamily="34" charset="0"/>
              <a:buChar char="•"/>
            </a:pPr>
            <a:r>
              <a:rPr lang="en-CA" altLang="en-US" sz="1600">
                <a:solidFill>
                  <a:schemeClr val="bg2"/>
                </a:solidFill>
              </a:rPr>
              <a:t>iloc indexer with slicing [:-5] utilized to remove the last 5 rows from the DataFrame, eliminating trailing records.</a:t>
            </a:r>
            <a:endParaRPr lang="en-CA" altLang="en-US" sz="1600">
              <a:solidFill>
                <a:schemeClr val="bg2"/>
              </a:solidFill>
            </a:endParaRPr>
          </a:p>
          <a:p>
            <a:pPr>
              <a:buFont typeface="Arial" panose="020B0604020202020204" pitchFamily="34" charset="0"/>
            </a:pPr>
            <a:endParaRPr lang="en-CA" altLang="en-US" sz="1600">
              <a:solidFill>
                <a:schemeClr val="bg2"/>
              </a:solidFill>
            </a:endParaRPr>
          </a:p>
          <a:p>
            <a:pPr marL="285750" indent="-285750">
              <a:buFont typeface="Arial" panose="020B0604020202020204" pitchFamily="34" charset="0"/>
              <a:buChar char="•"/>
            </a:pPr>
            <a:r>
              <a:rPr lang="en-CA" altLang="en-US" sz="1600">
                <a:solidFill>
                  <a:schemeClr val="bg2"/>
                </a:solidFill>
              </a:rPr>
              <a:t>Operations contribute to refining the DataFrame by eliminating unnecessary rows and columns, potentially enhancing data quality and focus for further processing or analysis.</a:t>
            </a:r>
            <a:endParaRPr lang="en-CA" altLang="en-US" sz="1600">
              <a:solidFill>
                <a:schemeClr val="bg2"/>
              </a:solidFill>
            </a:endParaRPr>
          </a:p>
          <a:p>
            <a:pPr marL="285750" indent="-285750">
              <a:buFont typeface="Arial" panose="020B0604020202020204" pitchFamily="34" charset="0"/>
              <a:buChar char="•"/>
            </a:pPr>
            <a:endParaRPr lang="en-CA" altLang="en-US" sz="1600">
              <a:solidFill>
                <a:schemeClr val="bg2"/>
              </a:solidFill>
            </a:endParaRPr>
          </a:p>
          <a:p>
            <a:pPr marL="285750" indent="-285750">
              <a:buFont typeface="Arial" panose="020B0604020202020204" pitchFamily="34" charset="0"/>
              <a:buChar char="•"/>
            </a:pPr>
            <a:endParaRPr lang="en-CA" altLang="en-US" sz="1600">
              <a:solidFill>
                <a:schemeClr val="bg2"/>
              </a:solidFill>
            </a:endParaRPr>
          </a:p>
          <a:p>
            <a:pPr marL="285750" indent="-285750">
              <a:buFont typeface="Arial" panose="020B0604020202020204" pitchFamily="34" charset="0"/>
              <a:buChar char="•"/>
            </a:pPr>
            <a:endParaRPr lang="en-CA" altLang="en-US" sz="1600">
              <a:solidFill>
                <a:schemeClr val="bg2"/>
              </a:solidFill>
            </a:endParaRPr>
          </a:p>
          <a:p>
            <a:pPr marL="285750" indent="-285750">
              <a:buFont typeface="Arial" panose="020B0604020202020204" pitchFamily="34" charset="0"/>
              <a:buChar char="•"/>
            </a:pPr>
            <a:endParaRPr lang="en-CA" altLang="en-US" sz="1600">
              <a:solidFill>
                <a:schemeClr val="bg2"/>
              </a:solidFill>
            </a:endParaRPr>
          </a:p>
        </p:txBody>
      </p:sp>
      <p:sp>
        <p:nvSpPr>
          <p:cNvPr id="2" name="Text Box 1"/>
          <p:cNvSpPr txBox="1"/>
          <p:nvPr/>
        </p:nvSpPr>
        <p:spPr>
          <a:xfrm>
            <a:off x="1595120" y="3608705"/>
            <a:ext cx="1394460" cy="262255"/>
          </a:xfrm>
          <a:prstGeom prst="rect">
            <a:avLst/>
          </a:prstGeom>
          <a:noFill/>
        </p:spPr>
        <p:txBody>
          <a:bodyPr wrap="square" rtlCol="0">
            <a:spAutoFit/>
          </a:bodyPr>
          <a:p>
            <a:r>
              <a:rPr lang="en-CA" altLang="en-US" sz="1200" i="1">
                <a:solidFill>
                  <a:schemeClr val="bg2"/>
                </a:solidFill>
              </a:rPr>
              <a:t>Fig. </a:t>
            </a:r>
            <a:r>
              <a:rPr lang="en-US" altLang="en-CA" sz="1200" i="1">
                <a:solidFill>
                  <a:schemeClr val="bg2"/>
                </a:solidFill>
              </a:rPr>
              <a:t>3</a:t>
            </a:r>
            <a:endParaRPr lang="en-US" altLang="en-CA" sz="1200" i="1">
              <a:solidFill>
                <a:schemeClr val="bg2"/>
              </a:solidFill>
            </a:endParaRPr>
          </a:p>
        </p:txBody>
      </p:sp>
      <p:sp>
        <p:nvSpPr>
          <p:cNvPr id="7" name="Text Box 6"/>
          <p:cNvSpPr txBox="1"/>
          <p:nvPr/>
        </p:nvSpPr>
        <p:spPr>
          <a:xfrm>
            <a:off x="7972425" y="3563620"/>
            <a:ext cx="1394460" cy="262255"/>
          </a:xfrm>
          <a:prstGeom prst="rect">
            <a:avLst/>
          </a:prstGeom>
          <a:noFill/>
        </p:spPr>
        <p:txBody>
          <a:bodyPr wrap="square" rtlCol="0">
            <a:spAutoFit/>
          </a:bodyPr>
          <a:p>
            <a:r>
              <a:rPr lang="en-CA" altLang="en-US" sz="1200" i="1">
                <a:solidFill>
                  <a:schemeClr val="bg2"/>
                </a:solidFill>
              </a:rPr>
              <a:t>Fg. </a:t>
            </a:r>
            <a:r>
              <a:rPr lang="en-US" altLang="en-CA" sz="1200" i="1">
                <a:solidFill>
                  <a:schemeClr val="bg2"/>
                </a:solidFill>
              </a:rPr>
              <a:t>4</a:t>
            </a:r>
            <a:endParaRPr lang="en-US" altLang="en-CA" sz="1200" i="1">
              <a:solidFill>
                <a:schemeClr val="bg2"/>
              </a:solidFill>
            </a:endParaRPr>
          </a:p>
        </p:txBody>
      </p:sp>
      <p:pic>
        <p:nvPicPr>
          <p:cNvPr id="4" name="Picture 1" descr="A screenshot of a computer program&#10;&#10;Description automatically generated"/>
          <p:cNvPicPr>
            <a:picLocks noChangeAspect="1"/>
          </p:cNvPicPr>
          <p:nvPr/>
        </p:nvPicPr>
        <p:blipFill>
          <a:blip r:embed="rId1"/>
          <a:stretch>
            <a:fillRect/>
          </a:stretch>
        </p:blipFill>
        <p:spPr>
          <a:xfrm>
            <a:off x="109855" y="1089660"/>
            <a:ext cx="5779770" cy="2472690"/>
          </a:xfrm>
          <a:prstGeom prst="rect">
            <a:avLst/>
          </a:prstGeom>
          <a:noFill/>
          <a:ln>
            <a:noFill/>
          </a:ln>
        </p:spPr>
      </p:pic>
      <p:pic>
        <p:nvPicPr>
          <p:cNvPr id="6" name="Picture 80" descr="A screenshot of a computer code&#10;&#10;Description automatically generated"/>
          <p:cNvPicPr>
            <a:picLocks noChangeAspect="1"/>
          </p:cNvPicPr>
          <p:nvPr/>
        </p:nvPicPr>
        <p:blipFill>
          <a:blip r:embed="rId2"/>
          <a:stretch>
            <a:fillRect/>
          </a:stretch>
        </p:blipFill>
        <p:spPr>
          <a:xfrm>
            <a:off x="7580630" y="1718945"/>
            <a:ext cx="3086100" cy="1127760"/>
          </a:xfrm>
          <a:prstGeom prst="rect">
            <a:avLst/>
          </a:prstGeom>
          <a:noFill/>
          <a:ln>
            <a:noFill/>
          </a:ln>
        </p:spPr>
      </p:pic>
      <p:sp>
        <p:nvSpPr>
          <p:cNvPr id="3" name="Text Box 2"/>
          <p:cNvSpPr txBox="1"/>
          <p:nvPr/>
        </p:nvSpPr>
        <p:spPr>
          <a:xfrm>
            <a:off x="332740" y="206375"/>
            <a:ext cx="11495405" cy="347980"/>
          </a:xfrm>
          <a:prstGeom prst="rect">
            <a:avLst/>
          </a:prstGeom>
          <a:noFill/>
        </p:spPr>
        <p:txBody>
          <a:bodyPr wrap="square" rtlCol="0" anchor="t">
            <a:spAutoFit/>
          </a:bodyPr>
          <a:p>
            <a:r>
              <a:rPr lang="en-US" b="1">
                <a:solidFill>
                  <a:schemeClr val="bg2"/>
                </a:solidFill>
              </a:rPr>
              <a:t>How do demographic factors influence participant engagement or outcomes in our programs?</a:t>
            </a:r>
            <a:endParaRPr lang="en-US" b="1">
              <a:solidFill>
                <a:schemeClr val="bg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s 16384"/>
          <p:cNvSpPr/>
          <p:nvPr/>
        </p:nvSpPr>
        <p:spPr>
          <a:xfrm>
            <a:off x="424815" y="1268730"/>
            <a:ext cx="11403330" cy="4389755"/>
          </a:xfrm>
          <a:prstGeom prst="rect">
            <a:avLst/>
          </a:prstGeom>
          <a:noFill/>
          <a:ln w="9525">
            <a:noFill/>
          </a:ln>
        </p:spPr>
        <p:txBody>
          <a:bodyPr wrap="square" lIns="91440" tIns="45720" rIns="91440" bIns="45720" anchor="t" anchorCtr="0"/>
          <a:p>
            <a:pPr marL="285750" indent="-285750" defTabSz="914400">
              <a:lnSpc>
                <a:spcPct val="100000"/>
              </a:lnSpc>
              <a:buClrTx/>
              <a:buSzTx/>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285750" indent="-285750" defTabSz="914400">
              <a:lnSpc>
                <a:spcPct val="100000"/>
              </a:lnSpc>
              <a:buClrTx/>
              <a:buSzTx/>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285750" indent="-285750" defTabSz="914400">
              <a:lnSpc>
                <a:spcPct val="100000"/>
              </a:lnSpc>
              <a:buClrTx/>
              <a:buSzTx/>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808080"/>
              </a:solidFill>
              <a:latin typeface="Arial" panose="020B0604020202020204" pitchFamily="34" charset="0"/>
            </a:endParaRPr>
          </a:p>
        </p:txBody>
      </p:sp>
      <p:grpSp>
        <p:nvGrpSpPr>
          <p:cNvPr id="19458" name="Group 16385"/>
          <p:cNvGrpSpPr/>
          <p:nvPr/>
        </p:nvGrpSpPr>
        <p:grpSpPr>
          <a:xfrm>
            <a:off x="0" y="239713"/>
            <a:ext cx="12190413" cy="6616700"/>
            <a:chOff x="0" y="151"/>
            <a:chExt cx="7679" cy="4168"/>
          </a:xfrm>
        </p:grpSpPr>
        <p:sp>
          <p:nvSpPr>
            <p:cNvPr id="19459" name="Rectangles 16386"/>
            <p:cNvSpPr/>
            <p:nvPr/>
          </p:nvSpPr>
          <p:spPr>
            <a:xfrm>
              <a:off x="0" y="4196"/>
              <a:ext cx="7679" cy="123"/>
            </a:xfrm>
            <a:prstGeom prst="rect">
              <a:avLst/>
            </a:prstGeom>
            <a:solidFill>
              <a:srgbClr val="6FC4B6"/>
            </a:solidFill>
            <a:ln w="12600">
              <a:noFill/>
            </a:ln>
          </p:spPr>
          <p:txBody>
            <a:bodyPr anchor="t" anchorCtr="0"/>
            <a:p>
              <a:pPr hangingPunct="0"/>
              <a:endParaRPr lang="en-US" altLang="zh-CN">
                <a:latin typeface="Arial" panose="020B0604020202020204" pitchFamily="34" charset="0"/>
              </a:endParaRPr>
            </a:p>
          </p:txBody>
        </p:sp>
        <p:sp>
          <p:nvSpPr>
            <p:cNvPr id="19460" name="Rectangles 16387"/>
            <p:cNvSpPr/>
            <p:nvPr/>
          </p:nvSpPr>
          <p:spPr>
            <a:xfrm>
              <a:off x="3589" y="533"/>
              <a:ext cx="468" cy="50"/>
            </a:xfrm>
            <a:prstGeom prst="rect">
              <a:avLst/>
            </a:prstGeom>
            <a:solidFill>
              <a:srgbClr val="3C8E90"/>
            </a:solidFill>
            <a:ln w="12600">
              <a:noFill/>
            </a:ln>
          </p:spPr>
          <p:txBody>
            <a:bodyPr anchor="t" anchorCtr="0"/>
            <a:p>
              <a:pPr hangingPunct="0"/>
              <a:endParaRPr lang="en-US" altLang="zh-CN">
                <a:latin typeface="Arial" panose="020B0604020202020204" pitchFamily="34" charset="0"/>
              </a:endParaRPr>
            </a:p>
          </p:txBody>
        </p:sp>
        <p:sp>
          <p:nvSpPr>
            <p:cNvPr id="19461" name="Rectangles 16388"/>
            <p:cNvSpPr/>
            <p:nvPr/>
          </p:nvSpPr>
          <p:spPr>
            <a:xfrm>
              <a:off x="356" y="151"/>
              <a:ext cx="6956" cy="250"/>
            </a:xfrm>
            <a:prstGeom prst="rect">
              <a:avLst/>
            </a:prstGeom>
            <a:noFill/>
            <a:ln w="9525">
              <a:noFill/>
            </a:ln>
          </p:spPr>
          <p:txBody>
            <a:bodyPr wrap="square" lIns="90000" tIns="45000" rIns="90000" bIns="45000" anchor="t" anchorCtr="0">
              <a:spAutoFit/>
            </a:bodyPr>
            <a:p>
              <a:pPr algn="ctr" defTabSz="914400">
                <a:lnSpc>
                  <a:spcPct val="100000"/>
                </a:lnSpc>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endParaRPr lang="en-CA" altLang="x-none" sz="2000" dirty="0" err="1">
                <a:solidFill>
                  <a:srgbClr val="404040"/>
                </a:solidFill>
                <a:latin typeface="Arial" panose="020B0604020202020204" pitchFamily="34" charset="0"/>
              </a:endParaRPr>
            </a:p>
          </p:txBody>
        </p:sp>
      </p:grpSp>
      <p:sp>
        <p:nvSpPr>
          <p:cNvPr id="3" name="Text Box 2"/>
          <p:cNvSpPr txBox="1"/>
          <p:nvPr/>
        </p:nvSpPr>
        <p:spPr>
          <a:xfrm>
            <a:off x="6905625" y="2078355"/>
            <a:ext cx="4924425" cy="3051810"/>
          </a:xfrm>
          <a:prstGeom prst="rect">
            <a:avLst/>
          </a:prstGeom>
          <a:noFill/>
        </p:spPr>
        <p:txBody>
          <a:bodyPr wrap="square" rtlCol="0">
            <a:noAutofit/>
          </a:bodyPr>
          <a:p>
            <a:pPr marL="285750" indent="-285750">
              <a:buFont typeface="Arial" panose="020B0604020202020204" pitchFamily="34" charset="0"/>
              <a:buChar char="•"/>
            </a:pPr>
            <a:r>
              <a:rPr lang="en-CA" altLang="x-none" sz="1600" dirty="0" err="1">
                <a:solidFill>
                  <a:schemeClr val="bg2"/>
                </a:solidFill>
                <a:sym typeface="+mn-ea"/>
              </a:rPr>
              <a:t>Fig. 5 combines information from three distinct datasets: "Demographic," "Assessment," and "Service Deliverables,".</a:t>
            </a:r>
            <a:endParaRPr lang="en-CA" altLang="x-none" sz="1600" dirty="0" err="1">
              <a:solidFill>
                <a:schemeClr val="bg2"/>
              </a:solidFill>
              <a:sym typeface="+mn-ea"/>
            </a:endParaRPr>
          </a:p>
          <a:p>
            <a:pPr marL="285750" indent="-285750">
              <a:buFont typeface="Arial" panose="020B0604020202020204" pitchFamily="34" charset="0"/>
              <a:buChar char="•"/>
            </a:pPr>
            <a:endParaRPr lang="en-CA" altLang="x-none" sz="1600" dirty="0" err="1">
              <a:solidFill>
                <a:schemeClr val="bg2"/>
              </a:solidFill>
              <a:sym typeface="+mn-ea"/>
            </a:endParaRPr>
          </a:p>
          <a:p>
            <a:pPr marL="285750" indent="-285750">
              <a:buFont typeface="Arial" panose="020B0604020202020204" pitchFamily="34" charset="0"/>
              <a:buChar char="•"/>
            </a:pPr>
            <a:r>
              <a:rPr lang="en-CA" altLang="x-none" sz="1600" dirty="0" err="1">
                <a:solidFill>
                  <a:schemeClr val="bg2"/>
                </a:solidFill>
                <a:sym typeface="+mn-ea"/>
              </a:rPr>
              <a:t>Distinct values for demographic characteristics such as age, gender, race, etc., are gathered during each iteration and stored in appropriate sets.</a:t>
            </a:r>
            <a:endParaRPr lang="en-CA" altLang="x-none" sz="1600" dirty="0" err="1">
              <a:solidFill>
                <a:schemeClr val="bg2"/>
              </a:solidFill>
              <a:sym typeface="+mn-ea"/>
            </a:endParaRPr>
          </a:p>
          <a:p>
            <a:pPr marL="285750" indent="-285750">
              <a:buFont typeface="Arial" panose="020B0604020202020204" pitchFamily="34" charset="0"/>
              <a:buChar char="•"/>
            </a:pPr>
            <a:endParaRPr lang="en-CA" altLang="x-none" sz="1600" dirty="0" err="1">
              <a:solidFill>
                <a:schemeClr val="bg2"/>
              </a:solidFill>
              <a:sym typeface="+mn-ea"/>
            </a:endParaRPr>
          </a:p>
          <a:p>
            <a:pPr marL="285750" indent="-285750">
              <a:buFont typeface="Arial" panose="020B0604020202020204" pitchFamily="34" charset="0"/>
              <a:buChar char="•"/>
            </a:pPr>
            <a:r>
              <a:rPr lang="en-CA" altLang="x-none" sz="1600" dirty="0" err="1">
                <a:solidFill>
                  <a:schemeClr val="bg2"/>
                </a:solidFill>
                <a:sym typeface="+mn-ea"/>
              </a:rPr>
              <a:t>Efficiently combines several data sources into one file for thorough analysis and reporting.</a:t>
            </a:r>
            <a:endParaRPr lang="en-CA" altLang="x-none" sz="1600" dirty="0" err="1">
              <a:solidFill>
                <a:schemeClr val="bg2"/>
              </a:solidFill>
              <a:sym typeface="+mn-ea"/>
            </a:endParaRPr>
          </a:p>
          <a:p>
            <a:pPr marL="285750" indent="-285750">
              <a:buFont typeface="Arial" panose="020B0604020202020204" pitchFamily="34" charset="0"/>
              <a:buChar char="•"/>
            </a:pPr>
            <a:endParaRPr lang="en-CA" altLang="x-none" sz="1600" dirty="0" err="1">
              <a:solidFill>
                <a:schemeClr val="bg2"/>
              </a:solidFill>
              <a:sym typeface="+mn-ea"/>
            </a:endParaRPr>
          </a:p>
          <a:p>
            <a:pPr marL="285750" indent="-285750">
              <a:buFont typeface="Arial" panose="020B0604020202020204" pitchFamily="34" charset="0"/>
              <a:buChar char="•"/>
            </a:pPr>
            <a:endParaRPr lang="en-CA" altLang="x-none" sz="1600" dirty="0" err="1">
              <a:solidFill>
                <a:schemeClr val="bg2"/>
              </a:solidFill>
              <a:sym typeface="+mn-ea"/>
            </a:endParaRPr>
          </a:p>
          <a:p>
            <a:pPr marL="285750" indent="-285750">
              <a:buFont typeface="Arial" panose="020B0604020202020204" pitchFamily="34" charset="0"/>
              <a:buChar char="•"/>
            </a:pPr>
            <a:endParaRPr lang="en-CA" altLang="x-none" sz="1600" dirty="0" err="1">
              <a:solidFill>
                <a:schemeClr val="bg2"/>
              </a:solidFill>
              <a:sym typeface="+mn-ea"/>
            </a:endParaRPr>
          </a:p>
          <a:p>
            <a:pPr marL="285750" indent="-285750">
              <a:buFont typeface="Arial" panose="020B0604020202020204" pitchFamily="34" charset="0"/>
              <a:buChar char="•"/>
            </a:pPr>
            <a:endParaRPr lang="en-CA" altLang="x-none" sz="1600" dirty="0" err="1">
              <a:solidFill>
                <a:schemeClr val="bg2"/>
              </a:solidFill>
              <a:sym typeface="+mn-ea"/>
            </a:endParaRPr>
          </a:p>
        </p:txBody>
      </p:sp>
      <p:sp>
        <p:nvSpPr>
          <p:cNvPr id="7" name="Text Box 6"/>
          <p:cNvSpPr txBox="1"/>
          <p:nvPr/>
        </p:nvSpPr>
        <p:spPr>
          <a:xfrm>
            <a:off x="2135505" y="6129020"/>
            <a:ext cx="1394460" cy="262255"/>
          </a:xfrm>
          <a:prstGeom prst="rect">
            <a:avLst/>
          </a:prstGeom>
          <a:noFill/>
        </p:spPr>
        <p:txBody>
          <a:bodyPr wrap="square" rtlCol="0">
            <a:spAutoFit/>
          </a:bodyPr>
          <a:p>
            <a:r>
              <a:rPr lang="en-CA" altLang="en-US" sz="1200" i="1">
                <a:solidFill>
                  <a:schemeClr val="bg2"/>
                </a:solidFill>
              </a:rPr>
              <a:t>Fig. 5</a:t>
            </a:r>
            <a:endParaRPr lang="en-CA" altLang="en-US" sz="1200" i="1">
              <a:solidFill>
                <a:schemeClr val="bg2"/>
              </a:solidFill>
            </a:endParaRPr>
          </a:p>
        </p:txBody>
      </p:sp>
      <p:pic>
        <p:nvPicPr>
          <p:cNvPr id="4" name="Picture 1" descr="A screenshot of a computer program&#10;&#10;Description automatically generated"/>
          <p:cNvPicPr>
            <a:picLocks noChangeAspect="1"/>
          </p:cNvPicPr>
          <p:nvPr/>
        </p:nvPicPr>
        <p:blipFill>
          <a:blip r:embed="rId1"/>
          <a:stretch>
            <a:fillRect/>
          </a:stretch>
        </p:blipFill>
        <p:spPr>
          <a:xfrm>
            <a:off x="335280" y="998855"/>
            <a:ext cx="5104765" cy="4987290"/>
          </a:xfrm>
          <a:prstGeom prst="rect">
            <a:avLst/>
          </a:prstGeom>
          <a:noFill/>
          <a:ln>
            <a:noFill/>
          </a:ln>
        </p:spPr>
      </p:pic>
      <p:sp>
        <p:nvSpPr>
          <p:cNvPr id="2" name="Text Box 1"/>
          <p:cNvSpPr txBox="1"/>
          <p:nvPr/>
        </p:nvSpPr>
        <p:spPr>
          <a:xfrm>
            <a:off x="4160520" y="278765"/>
            <a:ext cx="4064000" cy="608965"/>
          </a:xfrm>
          <a:prstGeom prst="rect">
            <a:avLst/>
          </a:prstGeom>
          <a:noFill/>
        </p:spPr>
        <p:txBody>
          <a:bodyPr wrap="square" rtlCol="0">
            <a:spAutoFit/>
          </a:bodyPr>
          <a:p>
            <a:endParaRPr lang="en-CA" altLang="x-none" dirty="0" err="1">
              <a:solidFill>
                <a:srgbClr val="404040"/>
              </a:solidFill>
              <a:latin typeface="Arial" panose="020B0604020202020204" pitchFamily="34" charset="0"/>
            </a:endParaRPr>
          </a:p>
          <a:p>
            <a:endParaRPr lang="en-US"/>
          </a:p>
        </p:txBody>
      </p:sp>
      <p:sp>
        <p:nvSpPr>
          <p:cNvPr id="5" name="Text Box 4"/>
          <p:cNvSpPr txBox="1"/>
          <p:nvPr/>
        </p:nvSpPr>
        <p:spPr>
          <a:xfrm>
            <a:off x="424815" y="188595"/>
            <a:ext cx="11495405" cy="347980"/>
          </a:xfrm>
          <a:prstGeom prst="rect">
            <a:avLst/>
          </a:prstGeom>
          <a:noFill/>
        </p:spPr>
        <p:txBody>
          <a:bodyPr wrap="square" rtlCol="0" anchor="t">
            <a:spAutoFit/>
          </a:bodyPr>
          <a:p>
            <a:r>
              <a:rPr lang="en-US" b="1">
                <a:solidFill>
                  <a:schemeClr val="bg2"/>
                </a:solidFill>
              </a:rPr>
              <a:t>How do demographic factors influence participant engagement or outcomes in our programs?</a:t>
            </a:r>
            <a:endParaRPr lang="en-US" b="1">
              <a:solidFill>
                <a:schemeClr val="bg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s 16384"/>
          <p:cNvSpPr/>
          <p:nvPr/>
        </p:nvSpPr>
        <p:spPr>
          <a:xfrm>
            <a:off x="424815" y="1268730"/>
            <a:ext cx="11403330" cy="4389755"/>
          </a:xfrm>
          <a:prstGeom prst="rect">
            <a:avLst/>
          </a:prstGeom>
          <a:noFill/>
          <a:ln w="9525">
            <a:noFill/>
          </a:ln>
        </p:spPr>
        <p:txBody>
          <a:bodyPr wrap="square" lIns="91440" tIns="45720" rIns="91440" bIns="45720" anchor="t" anchorCtr="0"/>
          <a:p>
            <a:pPr marL="285750" indent="-285750" defTabSz="914400">
              <a:lnSpc>
                <a:spcPct val="100000"/>
              </a:lnSpc>
              <a:buClrTx/>
              <a:buSzTx/>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285750" indent="-285750" defTabSz="914400">
              <a:lnSpc>
                <a:spcPct val="100000"/>
              </a:lnSpc>
              <a:buClrTx/>
              <a:buSzTx/>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285750" indent="-285750" defTabSz="914400">
              <a:lnSpc>
                <a:spcPct val="100000"/>
              </a:lnSpc>
              <a:buClrTx/>
              <a:buSzTx/>
              <a:buFont typeface="Arial" panose="020B0604020202020204" pitchFamily="34" charset="0"/>
              <a:buChar char="•"/>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914400" algn="l"/>
                <a:tab pos="1828800" algn="l"/>
                <a:tab pos="2743200" algn="l"/>
                <a:tab pos="3657600" algn="l"/>
                <a:tab pos="4572000" algn="l"/>
                <a:tab pos="5486400" algn="l"/>
              </a:tabLst>
            </a:pPr>
            <a:endParaRPr lang="en-CA" altLang="x-none" sz="1600" dirty="0" err="1">
              <a:solidFill>
                <a:srgbClr val="808080"/>
              </a:solidFill>
              <a:latin typeface="Arial" panose="020B0604020202020204" pitchFamily="34" charset="0"/>
            </a:endParaRPr>
          </a:p>
        </p:txBody>
      </p:sp>
      <p:grpSp>
        <p:nvGrpSpPr>
          <p:cNvPr id="19458" name="Group 16385"/>
          <p:cNvGrpSpPr/>
          <p:nvPr/>
        </p:nvGrpSpPr>
        <p:grpSpPr>
          <a:xfrm>
            <a:off x="0" y="239713"/>
            <a:ext cx="12190413" cy="6616700"/>
            <a:chOff x="0" y="151"/>
            <a:chExt cx="7679" cy="4168"/>
          </a:xfrm>
        </p:grpSpPr>
        <p:sp>
          <p:nvSpPr>
            <p:cNvPr id="19459" name="Rectangles 16386"/>
            <p:cNvSpPr/>
            <p:nvPr/>
          </p:nvSpPr>
          <p:spPr>
            <a:xfrm>
              <a:off x="0" y="4196"/>
              <a:ext cx="7679" cy="123"/>
            </a:xfrm>
            <a:prstGeom prst="rect">
              <a:avLst/>
            </a:prstGeom>
            <a:solidFill>
              <a:srgbClr val="6FC4B6"/>
            </a:solidFill>
            <a:ln w="12600">
              <a:noFill/>
            </a:ln>
          </p:spPr>
          <p:txBody>
            <a:bodyPr anchor="t" anchorCtr="0"/>
            <a:p>
              <a:pPr hangingPunct="0"/>
              <a:endParaRPr lang="en-US" altLang="zh-CN">
                <a:latin typeface="Arial" panose="020B0604020202020204" pitchFamily="34" charset="0"/>
              </a:endParaRPr>
            </a:p>
          </p:txBody>
        </p:sp>
        <p:sp>
          <p:nvSpPr>
            <p:cNvPr id="19460" name="Rectangles 16387"/>
            <p:cNvSpPr/>
            <p:nvPr/>
          </p:nvSpPr>
          <p:spPr>
            <a:xfrm>
              <a:off x="3589" y="533"/>
              <a:ext cx="468" cy="50"/>
            </a:xfrm>
            <a:prstGeom prst="rect">
              <a:avLst/>
            </a:prstGeom>
            <a:solidFill>
              <a:srgbClr val="3C8E90"/>
            </a:solidFill>
            <a:ln w="12600">
              <a:noFill/>
            </a:ln>
          </p:spPr>
          <p:txBody>
            <a:bodyPr anchor="t" anchorCtr="0"/>
            <a:p>
              <a:pPr hangingPunct="0"/>
              <a:endParaRPr lang="en-US" altLang="zh-CN">
                <a:latin typeface="Arial" panose="020B0604020202020204" pitchFamily="34" charset="0"/>
              </a:endParaRPr>
            </a:p>
          </p:txBody>
        </p:sp>
        <p:sp>
          <p:nvSpPr>
            <p:cNvPr id="19461" name="Rectangles 16388"/>
            <p:cNvSpPr/>
            <p:nvPr/>
          </p:nvSpPr>
          <p:spPr>
            <a:xfrm>
              <a:off x="356" y="151"/>
              <a:ext cx="6956" cy="250"/>
            </a:xfrm>
            <a:prstGeom prst="rect">
              <a:avLst/>
            </a:prstGeom>
            <a:noFill/>
            <a:ln w="9525">
              <a:noFill/>
            </a:ln>
          </p:spPr>
          <p:txBody>
            <a:bodyPr wrap="square" lIns="90000" tIns="45000" rIns="90000" bIns="45000" anchor="t" anchorCtr="0">
              <a:spAutoFit/>
            </a:bodyPr>
            <a:p>
              <a:pPr algn="ctr" defTabSz="914400">
                <a:lnSpc>
                  <a:spcPct val="100000"/>
                </a:lnSpc>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altLang="en-CA" sz="2000" dirty="0" err="1">
                  <a:solidFill>
                    <a:srgbClr val="404040"/>
                  </a:solidFill>
                  <a:latin typeface="Arial" panose="020B0604020202020204" pitchFamily="34" charset="0"/>
                </a:rPr>
                <a:t>MODELLING</a:t>
              </a:r>
              <a:endParaRPr lang="en-US" altLang="en-CA" sz="2000" dirty="0" err="1">
                <a:solidFill>
                  <a:srgbClr val="404040"/>
                </a:solidFill>
                <a:latin typeface="Arial" panose="020B0604020202020204" pitchFamily="34" charset="0"/>
              </a:endParaRPr>
            </a:p>
          </p:txBody>
        </p:sp>
      </p:grpSp>
      <p:sp>
        <p:nvSpPr>
          <p:cNvPr id="3" name="Text Box 2"/>
          <p:cNvSpPr txBox="1"/>
          <p:nvPr/>
        </p:nvSpPr>
        <p:spPr>
          <a:xfrm>
            <a:off x="290195" y="1943735"/>
            <a:ext cx="11552555" cy="3051810"/>
          </a:xfrm>
          <a:prstGeom prst="rect">
            <a:avLst/>
          </a:prstGeom>
          <a:noFill/>
        </p:spPr>
        <p:txBody>
          <a:bodyPr wrap="square" rtlCol="0">
            <a:noAutofit/>
          </a:bodyPr>
          <a:p>
            <a:pPr>
              <a:buFont typeface="Arial" panose="020B0604020202020204" pitchFamily="34" charset="0"/>
            </a:pPr>
            <a:r>
              <a:rPr lang="en-CA" altLang="en-US" sz="1600">
                <a:solidFill>
                  <a:schemeClr val="bg2"/>
                </a:solidFill>
              </a:rPr>
              <a:t>Label Encoding used to convert categorical variables in DataFrame df into numerical format, crucial for most machine learning algorithms.</a:t>
            </a:r>
            <a:endParaRPr lang="en-CA" altLang="en-US" sz="1600">
              <a:solidFill>
                <a:schemeClr val="bg2"/>
              </a:solidFill>
            </a:endParaRPr>
          </a:p>
          <a:p>
            <a:pPr>
              <a:buFont typeface="Arial" panose="020B0604020202020204" pitchFamily="34" charset="0"/>
            </a:pPr>
            <a:endParaRPr lang="en-CA" altLang="en-US" sz="1600">
              <a:solidFill>
                <a:schemeClr val="bg2"/>
              </a:solidFill>
            </a:endParaRPr>
          </a:p>
          <a:p>
            <a:pPr>
              <a:buFont typeface="Arial" panose="020B0604020202020204" pitchFamily="34" charset="0"/>
            </a:pPr>
            <a:r>
              <a:rPr lang="en-CA" altLang="en-US" sz="1600">
                <a:solidFill>
                  <a:schemeClr val="bg2"/>
                </a:solidFill>
              </a:rPr>
              <a:t>train_test_split function from scikit-learn divides dataset into training and testing sets, ensuring accurate reflection of data distribution.</a:t>
            </a:r>
            <a:endParaRPr lang="en-CA" altLang="en-US" sz="1600">
              <a:solidFill>
                <a:schemeClr val="bg2"/>
              </a:solidFill>
            </a:endParaRPr>
          </a:p>
          <a:p>
            <a:pPr>
              <a:buFont typeface="Arial" panose="020B0604020202020204" pitchFamily="34" charset="0"/>
            </a:pPr>
            <a:endParaRPr lang="en-CA" altLang="en-US" sz="1600">
              <a:solidFill>
                <a:schemeClr val="bg2"/>
              </a:solidFill>
            </a:endParaRPr>
          </a:p>
          <a:p>
            <a:pPr>
              <a:buFont typeface="Arial" panose="020B0604020202020204" pitchFamily="34" charset="0"/>
            </a:pPr>
            <a:r>
              <a:rPr lang="en-CA" altLang="en-US" sz="1600">
                <a:solidFill>
                  <a:schemeClr val="bg2"/>
                </a:solidFill>
              </a:rPr>
              <a:t>Random Forest Regressor model initialized with 100 decision trees and trained on the training set using the fit approach.</a:t>
            </a:r>
            <a:endParaRPr lang="en-CA" altLang="en-US" sz="1600">
              <a:solidFill>
                <a:schemeClr val="bg2"/>
              </a:solidFill>
            </a:endParaRPr>
          </a:p>
          <a:p>
            <a:pPr>
              <a:buFont typeface="Arial" panose="020B0604020202020204" pitchFamily="34" charset="0"/>
            </a:pPr>
            <a:endParaRPr lang="en-CA" altLang="en-US" sz="1600">
              <a:solidFill>
                <a:schemeClr val="bg2"/>
              </a:solidFill>
            </a:endParaRPr>
          </a:p>
          <a:p>
            <a:pPr>
              <a:buFont typeface="Arial" panose="020B0604020202020204" pitchFamily="34" charset="0"/>
            </a:pPr>
            <a:r>
              <a:rPr lang="en-CA" altLang="en-US" sz="1600">
                <a:solidFill>
                  <a:schemeClr val="bg2"/>
                </a:solidFill>
              </a:rPr>
              <a:t>Random Forest method builds multiple decision trees and aggregates predictions to increase accuracy and decrease overfitting.</a:t>
            </a:r>
            <a:endParaRPr lang="en-CA" altLang="en-US" sz="1600">
              <a:solidFill>
                <a:schemeClr val="bg2"/>
              </a:solidFill>
            </a:endParaRPr>
          </a:p>
          <a:p>
            <a:pPr>
              <a:buFont typeface="Arial" panose="020B0604020202020204" pitchFamily="34" charset="0"/>
            </a:pPr>
            <a:endParaRPr lang="en-CA" altLang="en-US" sz="1600">
              <a:solidFill>
                <a:schemeClr val="bg2"/>
              </a:solidFill>
            </a:endParaRPr>
          </a:p>
          <a:p>
            <a:pPr>
              <a:buFont typeface="Arial" panose="020B0604020202020204" pitchFamily="34" charset="0"/>
            </a:pPr>
            <a:r>
              <a:rPr lang="en-CA" altLang="en-US" sz="1600">
                <a:solidFill>
                  <a:schemeClr val="bg2"/>
                </a:solidFill>
              </a:rPr>
              <a:t>Model applies predict technique to forecast the target variable ('Scaled Difference Score') for the test set.</a:t>
            </a:r>
            <a:endParaRPr lang="en-CA" altLang="en-US" sz="1600">
              <a:solidFill>
                <a:schemeClr val="bg2"/>
              </a:solidFill>
            </a:endParaRPr>
          </a:p>
          <a:p>
            <a:pPr>
              <a:buFont typeface="Arial" panose="020B0604020202020204" pitchFamily="34" charset="0"/>
            </a:pPr>
            <a:endParaRPr lang="en-CA" altLang="en-US" sz="1600">
              <a:solidFill>
                <a:schemeClr val="bg2"/>
              </a:solidFill>
            </a:endParaRPr>
          </a:p>
          <a:p>
            <a:pPr>
              <a:buFont typeface="Arial" panose="020B0604020202020204" pitchFamily="34" charset="0"/>
            </a:pPr>
            <a:r>
              <a:rPr lang="en-CA" altLang="en-US" sz="1600">
                <a:solidFill>
                  <a:schemeClr val="bg2"/>
                </a:solidFill>
              </a:rPr>
              <a:t>Mean Squared Error (MSE) and R-squared (R2) score calculated to evaluate model performance.</a:t>
            </a:r>
            <a:endParaRPr lang="en-CA" altLang="en-US" sz="1600">
              <a:solidFill>
                <a:schemeClr val="bg2"/>
              </a:solidFill>
            </a:endParaRPr>
          </a:p>
          <a:p>
            <a:pPr>
              <a:buFont typeface="Arial" panose="020B0604020202020204" pitchFamily="34" charset="0"/>
            </a:pPr>
            <a:endParaRPr lang="en-CA" altLang="en-US" sz="1600">
              <a:solidFill>
                <a:schemeClr val="bg2"/>
              </a:solidFill>
            </a:endParaRPr>
          </a:p>
          <a:p>
            <a:pPr>
              <a:buFont typeface="Arial" panose="020B0604020202020204" pitchFamily="34" charset="0"/>
            </a:pPr>
            <a:endParaRPr lang="en-CA" altLang="en-US" sz="1600">
              <a:solidFill>
                <a:schemeClr val="bg2"/>
              </a:solidFill>
            </a:endParaRPr>
          </a:p>
          <a:p>
            <a:pPr>
              <a:buFont typeface="Arial" panose="020B0604020202020204" pitchFamily="34" charset="0"/>
            </a:pPr>
            <a:r>
              <a:rPr lang="en-CA" altLang="en-US" sz="1600">
                <a:solidFill>
                  <a:schemeClr val="bg2"/>
                </a:solidFill>
              </a:rPr>
              <a:t>Assessment metrics provide insights into model's suitability for precise predictions on new data and its effectiveness in reflecting underlying patterns.</a:t>
            </a:r>
            <a:endParaRPr lang="en-CA" altLang="en-US" sz="1600">
              <a:solidFill>
                <a:schemeClr val="bg2"/>
              </a:solidFill>
            </a:endParaRPr>
          </a:p>
        </p:txBody>
      </p:sp>
      <p:sp>
        <p:nvSpPr>
          <p:cNvPr id="4" name="Text Box 3"/>
          <p:cNvSpPr txBox="1"/>
          <p:nvPr/>
        </p:nvSpPr>
        <p:spPr>
          <a:xfrm>
            <a:off x="965200" y="1116330"/>
            <a:ext cx="11495405" cy="347980"/>
          </a:xfrm>
          <a:prstGeom prst="rect">
            <a:avLst/>
          </a:prstGeom>
          <a:noFill/>
        </p:spPr>
        <p:txBody>
          <a:bodyPr wrap="square" rtlCol="0" anchor="t">
            <a:spAutoFit/>
          </a:bodyPr>
          <a:p>
            <a:r>
              <a:rPr lang="en-US" b="1">
                <a:solidFill>
                  <a:schemeClr val="bg2"/>
                </a:solidFill>
              </a:rPr>
              <a:t>How do demographic factors influence participant engagement or outcomes in our programs?</a:t>
            </a:r>
            <a:endParaRPr lang="en-US" b="1">
              <a:solidFill>
                <a:schemeClr val="bg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8" name="Group 16385"/>
          <p:cNvGrpSpPr/>
          <p:nvPr/>
        </p:nvGrpSpPr>
        <p:grpSpPr>
          <a:xfrm>
            <a:off x="0" y="239713"/>
            <a:ext cx="12190413" cy="6616700"/>
            <a:chOff x="0" y="151"/>
            <a:chExt cx="7679" cy="4168"/>
          </a:xfrm>
        </p:grpSpPr>
        <p:sp>
          <p:nvSpPr>
            <p:cNvPr id="19459" name="Rectangles 16386"/>
            <p:cNvSpPr/>
            <p:nvPr/>
          </p:nvSpPr>
          <p:spPr>
            <a:xfrm>
              <a:off x="0" y="4196"/>
              <a:ext cx="7679" cy="123"/>
            </a:xfrm>
            <a:prstGeom prst="rect">
              <a:avLst/>
            </a:prstGeom>
            <a:solidFill>
              <a:srgbClr val="6FC4B6"/>
            </a:solidFill>
            <a:ln w="12600">
              <a:noFill/>
            </a:ln>
          </p:spPr>
          <p:txBody>
            <a:bodyPr anchor="t" anchorCtr="0"/>
            <a:p>
              <a:pPr hangingPunct="0"/>
              <a:endParaRPr lang="en-US" altLang="zh-CN">
                <a:latin typeface="Arial" panose="020B0604020202020204" pitchFamily="34" charset="0"/>
              </a:endParaRPr>
            </a:p>
          </p:txBody>
        </p:sp>
        <p:sp>
          <p:nvSpPr>
            <p:cNvPr id="19460" name="Rectangles 16387"/>
            <p:cNvSpPr/>
            <p:nvPr/>
          </p:nvSpPr>
          <p:spPr>
            <a:xfrm>
              <a:off x="3589" y="533"/>
              <a:ext cx="468" cy="50"/>
            </a:xfrm>
            <a:prstGeom prst="rect">
              <a:avLst/>
            </a:prstGeom>
            <a:solidFill>
              <a:srgbClr val="3C8E90"/>
            </a:solidFill>
            <a:ln w="12600">
              <a:noFill/>
            </a:ln>
          </p:spPr>
          <p:txBody>
            <a:bodyPr anchor="t" anchorCtr="0"/>
            <a:p>
              <a:pPr hangingPunct="0"/>
              <a:endParaRPr lang="en-US" altLang="zh-CN">
                <a:latin typeface="Arial" panose="020B0604020202020204" pitchFamily="34" charset="0"/>
              </a:endParaRPr>
            </a:p>
          </p:txBody>
        </p:sp>
        <p:sp>
          <p:nvSpPr>
            <p:cNvPr id="19461" name="Rectangles 16388"/>
            <p:cNvSpPr/>
            <p:nvPr/>
          </p:nvSpPr>
          <p:spPr>
            <a:xfrm>
              <a:off x="356" y="151"/>
              <a:ext cx="6956" cy="250"/>
            </a:xfrm>
            <a:prstGeom prst="rect">
              <a:avLst/>
            </a:prstGeom>
            <a:noFill/>
            <a:ln w="9525">
              <a:noFill/>
            </a:ln>
          </p:spPr>
          <p:txBody>
            <a:bodyPr wrap="square" lIns="90000" tIns="45000" rIns="90000" bIns="45000" anchor="t" anchorCtr="0">
              <a:spAutoFit/>
            </a:bodyPr>
            <a:p>
              <a:pPr algn="ctr" defTabSz="914400">
                <a:lnSpc>
                  <a:spcPct val="100000"/>
                </a:lnSpc>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endParaRPr lang="en-US" altLang="en-CA" sz="2000" dirty="0" err="1">
                <a:solidFill>
                  <a:srgbClr val="404040"/>
                </a:solidFill>
                <a:latin typeface="Arial" panose="020B0604020202020204" pitchFamily="34" charset="0"/>
              </a:endParaRPr>
            </a:p>
          </p:txBody>
        </p:sp>
      </p:grpSp>
      <p:sp>
        <p:nvSpPr>
          <p:cNvPr id="3" name="Text Box 2"/>
          <p:cNvSpPr txBox="1"/>
          <p:nvPr/>
        </p:nvSpPr>
        <p:spPr>
          <a:xfrm>
            <a:off x="210820" y="3473450"/>
            <a:ext cx="11115675" cy="2901315"/>
          </a:xfrm>
          <a:prstGeom prst="rect">
            <a:avLst/>
          </a:prstGeom>
          <a:noFill/>
        </p:spPr>
        <p:txBody>
          <a:bodyPr wrap="square" rtlCol="0">
            <a:noAutofit/>
          </a:bodyPr>
          <a:p>
            <a:pPr marL="285750" indent="-285750">
              <a:buFont typeface="Arial" panose="020B0604020202020204" pitchFamily="34" charset="0"/>
              <a:buChar char="•"/>
            </a:pPr>
            <a:r>
              <a:rPr lang="en-US" altLang="en-CA" sz="1600" dirty="0" err="1">
                <a:solidFill>
                  <a:schemeClr val="bg2"/>
                </a:solidFill>
                <a:sym typeface="+mn-ea"/>
              </a:rPr>
              <a:t>Mean Squared Error (MSE) value of approximately 82.12 indicates the average squared difference between actual and predicted values in the test set.</a:t>
            </a:r>
            <a:endParaRPr lang="en-US" altLang="en-CA" sz="1600" dirty="0" err="1">
              <a:solidFill>
                <a:schemeClr val="bg2"/>
              </a:solidFill>
              <a:sym typeface="+mn-ea"/>
            </a:endParaRPr>
          </a:p>
          <a:p>
            <a:pPr marL="285750" indent="-285750">
              <a:buFont typeface="Arial" panose="020B0604020202020204" pitchFamily="34" charset="0"/>
              <a:buChar char="•"/>
            </a:pPr>
            <a:r>
              <a:rPr lang="en-US" altLang="en-CA" sz="1600" dirty="0" err="1">
                <a:solidFill>
                  <a:schemeClr val="bg2"/>
                </a:solidFill>
                <a:sym typeface="+mn-ea"/>
              </a:rPr>
              <a:t>R-squared (R2) score of around 0.62 indicates the percentage of target variable's variance explained by independent variables in the model.</a:t>
            </a:r>
            <a:endParaRPr lang="en-US" altLang="en-CA" sz="1600" dirty="0" err="1">
              <a:solidFill>
                <a:schemeClr val="bg2"/>
              </a:solidFill>
              <a:sym typeface="+mn-ea"/>
            </a:endParaRPr>
          </a:p>
          <a:p>
            <a:pPr marL="285750" indent="-285750">
              <a:buFont typeface="Arial" panose="020B0604020202020204" pitchFamily="34" charset="0"/>
              <a:buChar char="•"/>
            </a:pPr>
            <a:r>
              <a:rPr lang="en-US" altLang="en-CA" sz="1600" dirty="0" err="1">
                <a:solidFill>
                  <a:schemeClr val="bg2"/>
                </a:solidFill>
                <a:sym typeface="+mn-ea"/>
              </a:rPr>
              <a:t>Summary evaluates effectiveness and significance of features in Random Forest Regressor model.</a:t>
            </a:r>
            <a:endParaRPr lang="en-US" altLang="en-CA" sz="1600" dirty="0" err="1">
              <a:solidFill>
                <a:schemeClr val="bg2"/>
              </a:solidFill>
              <a:sym typeface="+mn-ea"/>
            </a:endParaRPr>
          </a:p>
          <a:p>
            <a:pPr marL="285750" indent="-285750">
              <a:buFont typeface="Arial" panose="020B0604020202020204" pitchFamily="34" charset="0"/>
              <a:buChar char="•"/>
            </a:pPr>
            <a:r>
              <a:rPr lang="en-US" altLang="en-CA" sz="1600" dirty="0" err="1">
                <a:solidFill>
                  <a:schemeClr val="bg2"/>
                </a:solidFill>
                <a:sym typeface="+mn-ea"/>
              </a:rPr>
              <a:t>Model comprises 100 trees and utilizes "Scaled Difference Score" to determine feature importance in predicting target variable.</a:t>
            </a:r>
            <a:endParaRPr lang="en-US" altLang="en-CA" sz="1600" dirty="0" err="1">
              <a:solidFill>
                <a:schemeClr val="bg2"/>
              </a:solidFill>
              <a:sym typeface="+mn-ea"/>
            </a:endParaRPr>
          </a:p>
          <a:p>
            <a:pPr marL="285750" indent="-285750">
              <a:buFont typeface="Arial" panose="020B0604020202020204" pitchFamily="34" charset="0"/>
              <a:buChar char="•"/>
            </a:pPr>
            <a:r>
              <a:rPr lang="en-US" altLang="en-CA" sz="1600" dirty="0" err="1">
                <a:solidFill>
                  <a:schemeClr val="bg2"/>
                </a:solidFill>
                <a:sym typeface="+mn-ea"/>
              </a:rPr>
              <a:t>Feature significance values reveal relative impact of each feature on model predictions.</a:t>
            </a:r>
            <a:endParaRPr lang="en-US" altLang="en-CA" sz="1600" dirty="0" err="1">
              <a:solidFill>
                <a:schemeClr val="bg2"/>
              </a:solidFill>
              <a:sym typeface="+mn-ea"/>
            </a:endParaRPr>
          </a:p>
          <a:p>
            <a:pPr marL="285750" indent="-285750">
              <a:buFont typeface="Arial" panose="020B0604020202020204" pitchFamily="34" charset="0"/>
              <a:buChar char="•"/>
            </a:pPr>
            <a:r>
              <a:rPr lang="en-US" altLang="en-CA" sz="1600" dirty="0" err="1">
                <a:solidFill>
                  <a:schemeClr val="bg2"/>
                </a:solidFill>
                <a:sym typeface="+mn-ea"/>
              </a:rPr>
              <a:t>'TIMES Difference Score' holds highest significance (0.5982), followed by 'Initial Scaled Score' (0.1845) and 'Final Scaled Score' (0.0858).</a:t>
            </a:r>
            <a:endParaRPr lang="en-US" altLang="en-CA" sz="1600" dirty="0" err="1">
              <a:solidFill>
                <a:schemeClr val="bg2"/>
              </a:solidFill>
              <a:sym typeface="+mn-ea"/>
            </a:endParaRPr>
          </a:p>
          <a:p>
            <a:pPr marL="285750" indent="-285750">
              <a:buFont typeface="Arial" panose="020B0604020202020204" pitchFamily="34" charset="0"/>
              <a:buChar char="•"/>
            </a:pPr>
            <a:r>
              <a:rPr lang="en-US" altLang="en-CA" sz="1600" dirty="0" err="1">
                <a:solidFill>
                  <a:schemeClr val="bg2"/>
                </a:solidFill>
                <a:sym typeface="+mn-ea"/>
              </a:rPr>
              <a:t>'TIMES Difference Score' identified as feature with greatest influence on model's overall predictive performance.</a:t>
            </a:r>
            <a:endParaRPr lang="en-US" altLang="en-CA" sz="1600" dirty="0" err="1">
              <a:solidFill>
                <a:schemeClr val="bg2"/>
              </a:solidFill>
              <a:sym typeface="+mn-ea"/>
            </a:endParaRPr>
          </a:p>
          <a:p>
            <a:pPr marL="285750" indent="-285750">
              <a:buFont typeface="Arial" panose="020B0604020202020204" pitchFamily="34" charset="0"/>
              <a:buChar char="•"/>
            </a:pPr>
            <a:endParaRPr lang="en-US" altLang="en-CA" sz="1600" dirty="0" err="1">
              <a:solidFill>
                <a:schemeClr val="bg2"/>
              </a:solidFill>
              <a:sym typeface="+mn-ea"/>
            </a:endParaRPr>
          </a:p>
          <a:p>
            <a:pPr marL="285750" indent="-285750">
              <a:buFont typeface="Arial" panose="020B0604020202020204" pitchFamily="34" charset="0"/>
              <a:buChar char="•"/>
            </a:pPr>
            <a:endParaRPr lang="en-US" altLang="en-CA" sz="1600" dirty="0" err="1">
              <a:solidFill>
                <a:schemeClr val="bg2"/>
              </a:solidFill>
              <a:sym typeface="+mn-ea"/>
            </a:endParaRPr>
          </a:p>
          <a:p>
            <a:pPr marL="285750" indent="-285750">
              <a:buFont typeface="Arial" panose="020B0604020202020204" pitchFamily="34" charset="0"/>
              <a:buChar char="•"/>
            </a:pPr>
            <a:endParaRPr lang="en-US" altLang="en-CA" sz="1600" dirty="0" err="1">
              <a:solidFill>
                <a:schemeClr val="bg2"/>
              </a:solidFill>
              <a:sym typeface="+mn-ea"/>
            </a:endParaRPr>
          </a:p>
          <a:p>
            <a:pPr marL="285750" indent="-285750">
              <a:buFont typeface="Arial" panose="020B0604020202020204" pitchFamily="34" charset="0"/>
              <a:buChar char="•"/>
            </a:pPr>
            <a:endParaRPr lang="en-US" altLang="en-CA" sz="1600" dirty="0" err="1">
              <a:solidFill>
                <a:schemeClr val="bg2"/>
              </a:solidFill>
              <a:sym typeface="+mn-ea"/>
            </a:endParaRPr>
          </a:p>
        </p:txBody>
      </p:sp>
      <p:pic>
        <p:nvPicPr>
          <p:cNvPr id="10" name="Picture 1"/>
          <p:cNvPicPr>
            <a:picLocks noChangeAspect="1"/>
          </p:cNvPicPr>
          <p:nvPr/>
        </p:nvPicPr>
        <p:blipFill>
          <a:blip r:embed="rId1"/>
          <a:stretch>
            <a:fillRect/>
          </a:stretch>
        </p:blipFill>
        <p:spPr>
          <a:xfrm>
            <a:off x="2900680" y="2033905"/>
            <a:ext cx="2876550" cy="417830"/>
          </a:xfrm>
          <a:prstGeom prst="rect">
            <a:avLst/>
          </a:prstGeom>
          <a:noFill/>
          <a:ln>
            <a:noFill/>
          </a:ln>
        </p:spPr>
      </p:pic>
      <p:pic>
        <p:nvPicPr>
          <p:cNvPr id="11" name="Picture 1" descr="A screenshot of a computer&#10;&#10;Description automatically generated"/>
          <p:cNvPicPr>
            <a:picLocks noChangeAspect="1"/>
          </p:cNvPicPr>
          <p:nvPr/>
        </p:nvPicPr>
        <p:blipFill>
          <a:blip r:embed="rId2"/>
          <a:stretch>
            <a:fillRect/>
          </a:stretch>
        </p:blipFill>
        <p:spPr>
          <a:xfrm>
            <a:off x="6531610" y="1313815"/>
            <a:ext cx="2186940" cy="2072640"/>
          </a:xfrm>
          <a:prstGeom prst="rect">
            <a:avLst/>
          </a:prstGeom>
          <a:noFill/>
          <a:ln>
            <a:noFill/>
          </a:ln>
        </p:spPr>
      </p:pic>
      <p:sp>
        <p:nvSpPr>
          <p:cNvPr id="2" name="Text Box 1"/>
          <p:cNvSpPr txBox="1"/>
          <p:nvPr/>
        </p:nvSpPr>
        <p:spPr>
          <a:xfrm>
            <a:off x="695325" y="2258695"/>
            <a:ext cx="1394460" cy="262255"/>
          </a:xfrm>
          <a:prstGeom prst="rect">
            <a:avLst/>
          </a:prstGeom>
          <a:noFill/>
        </p:spPr>
        <p:txBody>
          <a:bodyPr wrap="square" rtlCol="0">
            <a:spAutoFit/>
          </a:bodyPr>
          <a:p>
            <a:r>
              <a:rPr lang="en-CA" altLang="en-US" sz="1200" i="1">
                <a:solidFill>
                  <a:schemeClr val="bg2"/>
                </a:solidFill>
              </a:rPr>
              <a:t>Fig. </a:t>
            </a:r>
            <a:r>
              <a:rPr lang="en-US" altLang="en-CA" sz="1200" i="1">
                <a:solidFill>
                  <a:schemeClr val="bg2"/>
                </a:solidFill>
              </a:rPr>
              <a:t>6</a:t>
            </a:r>
            <a:endParaRPr lang="en-US" altLang="en-CA" sz="1200" i="1">
              <a:solidFill>
                <a:schemeClr val="bg2"/>
              </a:solidFill>
            </a:endParaRPr>
          </a:p>
        </p:txBody>
      </p:sp>
      <p:sp>
        <p:nvSpPr>
          <p:cNvPr id="4" name="Text Box 3"/>
          <p:cNvSpPr txBox="1"/>
          <p:nvPr/>
        </p:nvSpPr>
        <p:spPr>
          <a:xfrm>
            <a:off x="784860" y="278765"/>
            <a:ext cx="11495405" cy="347980"/>
          </a:xfrm>
          <a:prstGeom prst="rect">
            <a:avLst/>
          </a:prstGeom>
          <a:noFill/>
        </p:spPr>
        <p:txBody>
          <a:bodyPr wrap="square" rtlCol="0" anchor="t">
            <a:spAutoFit/>
          </a:bodyPr>
          <a:p>
            <a:r>
              <a:rPr lang="en-US" b="1">
                <a:solidFill>
                  <a:schemeClr val="bg2"/>
                </a:solidFill>
              </a:rPr>
              <a:t>How do demographic factors influence participant engagement or outcomes in our programs?</a:t>
            </a:r>
            <a:endParaRPr lang="en-US" b="1">
              <a:solidFill>
                <a:schemeClr val="bg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s 17408"/>
          <p:cNvSpPr/>
          <p:nvPr/>
        </p:nvSpPr>
        <p:spPr>
          <a:xfrm>
            <a:off x="200660" y="4299585"/>
            <a:ext cx="11664950" cy="2291080"/>
          </a:xfrm>
          <a:prstGeom prst="rect">
            <a:avLst/>
          </a:prstGeom>
          <a:noFill/>
          <a:ln w="9525">
            <a:noFill/>
          </a:ln>
        </p:spPr>
        <p:txBody>
          <a:bodyPr wrap="square" lIns="91440" tIns="45720" rIns="91440" bIns="45720" anchor="t" anchorCtr="0"/>
          <a:p>
            <a:pPr marL="171450" indent="-171450" defTabSz="914400">
              <a:lnSpc>
                <a:spcPct val="100000"/>
              </a:lnSpc>
              <a:tabLst>
                <a:tab pos="0" algn="l"/>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
                <a:srgbClr val="595959"/>
              </a:buClr>
              <a:buFont typeface="Arial" panose="020B0604020202020204" pitchFamily="34" charset="0"/>
              <a:buChar char="•"/>
              <a:tabLst>
                <a:tab pos="0" algn="l"/>
                <a:tab pos="914400" algn="l"/>
                <a:tab pos="1828800" algn="l"/>
                <a:tab pos="2743200" algn="l"/>
                <a:tab pos="3657600" algn="l"/>
                <a:tab pos="4572000" algn="l"/>
                <a:tab pos="5486400" algn="l"/>
              </a:tabLst>
            </a:pPr>
            <a:r>
              <a:rPr lang="en-CA" altLang="x-none" sz="1600" dirty="0" err="1">
                <a:solidFill>
                  <a:srgbClr val="808080"/>
                </a:solidFill>
                <a:latin typeface="Arial" panose="020B0604020202020204" pitchFamily="34" charset="0"/>
              </a:rPr>
              <a:t>Learning curve assesses performance of Random Forest Regressor model with various training data sizes.</a:t>
            </a:r>
            <a:endParaRPr lang="en-CA" altLang="x-none" sz="1600" dirty="0" err="1">
              <a:solidFill>
                <a:srgbClr val="808080"/>
              </a:solidFill>
              <a:latin typeface="Arial" panose="020B0604020202020204" pitchFamily="34" charset="0"/>
            </a:endParaRPr>
          </a:p>
          <a:p>
            <a:pPr marL="171450" indent="-171450" defTabSz="914400">
              <a:lnSpc>
                <a:spcPct val="100000"/>
              </a:lnSpc>
              <a:buClr>
                <a:srgbClr val="595959"/>
              </a:buClr>
              <a:buFont typeface="Arial" panose="020B0604020202020204" pitchFamily="34" charset="0"/>
              <a:buChar char="•"/>
              <a:tabLst>
                <a:tab pos="0" algn="l"/>
                <a:tab pos="914400" algn="l"/>
                <a:tab pos="1828800" algn="l"/>
                <a:tab pos="2743200" algn="l"/>
                <a:tab pos="3657600" algn="l"/>
                <a:tab pos="4572000" algn="l"/>
                <a:tab pos="5486400" algn="l"/>
              </a:tabLst>
            </a:pPr>
            <a:r>
              <a:rPr lang="en-CA" altLang="x-none" sz="1600" dirty="0" err="1">
                <a:solidFill>
                  <a:srgbClr val="808080"/>
                </a:solidFill>
                <a:latin typeface="Arial" panose="020B0604020202020204" pitchFamily="34" charset="0"/>
              </a:rPr>
              <a:t>RandomForestRegressor model initialized with 100 estimators.</a:t>
            </a:r>
            <a:endParaRPr lang="en-CA" altLang="x-none" sz="1600" dirty="0" err="1">
              <a:solidFill>
                <a:srgbClr val="808080"/>
              </a:solidFill>
              <a:latin typeface="Arial" panose="020B0604020202020204" pitchFamily="34" charset="0"/>
            </a:endParaRPr>
          </a:p>
          <a:p>
            <a:pPr marL="171450" indent="-171450" defTabSz="914400">
              <a:lnSpc>
                <a:spcPct val="100000"/>
              </a:lnSpc>
              <a:buClr>
                <a:srgbClr val="595959"/>
              </a:buClr>
              <a:buFont typeface="Arial" panose="020B0604020202020204" pitchFamily="34" charset="0"/>
              <a:buChar char="•"/>
              <a:tabLst>
                <a:tab pos="0" algn="l"/>
                <a:tab pos="914400" algn="l"/>
                <a:tab pos="1828800" algn="l"/>
                <a:tab pos="2743200" algn="l"/>
                <a:tab pos="3657600" algn="l"/>
                <a:tab pos="4572000" algn="l"/>
                <a:tab pos="5486400" algn="l"/>
              </a:tabLst>
            </a:pPr>
            <a:r>
              <a:rPr lang="en-CA" altLang="x-none" sz="1600" dirty="0" err="1">
                <a:solidFill>
                  <a:srgbClr val="808080"/>
                </a:solidFill>
                <a:latin typeface="Arial" panose="020B0604020202020204" pitchFamily="34" charset="0"/>
              </a:rPr>
              <a:t>Function calculates training and cross-validation scores for different training set sizes.</a:t>
            </a:r>
            <a:endParaRPr lang="en-CA" altLang="x-none" sz="1600" dirty="0" err="1">
              <a:solidFill>
                <a:srgbClr val="808080"/>
              </a:solidFill>
              <a:latin typeface="Arial" panose="020B0604020202020204" pitchFamily="34" charset="0"/>
            </a:endParaRPr>
          </a:p>
          <a:p>
            <a:pPr marL="171450" indent="-171450" defTabSz="914400">
              <a:lnSpc>
                <a:spcPct val="100000"/>
              </a:lnSpc>
              <a:buClr>
                <a:srgbClr val="595959"/>
              </a:buClr>
              <a:buFont typeface="Arial" panose="020B0604020202020204" pitchFamily="34" charset="0"/>
              <a:buChar char="•"/>
              <a:tabLst>
                <a:tab pos="0" algn="l"/>
                <a:tab pos="914400" algn="l"/>
                <a:tab pos="1828800" algn="l"/>
                <a:tab pos="2743200" algn="l"/>
                <a:tab pos="3657600" algn="l"/>
                <a:tab pos="4572000" algn="l"/>
                <a:tab pos="5486400" algn="l"/>
              </a:tabLst>
            </a:pPr>
            <a:r>
              <a:rPr lang="en-CA" altLang="x-none" sz="1600" dirty="0" err="1">
                <a:solidFill>
                  <a:srgbClr val="808080"/>
                </a:solidFill>
                <a:latin typeface="Arial" panose="020B0604020202020204" pitchFamily="34" charset="0"/>
              </a:rPr>
              <a:t>Parameters specified include train_sizes, score ('neg_mean_squared_error'), cv (number of cross-validation folds), and n_jobs (number of CPU cores to use, -1 for all available cores).</a:t>
            </a:r>
            <a:endParaRPr lang="en-CA" altLang="x-none" sz="1600" dirty="0" err="1">
              <a:solidFill>
                <a:srgbClr val="808080"/>
              </a:solidFill>
              <a:latin typeface="Arial" panose="020B0604020202020204" pitchFamily="34" charset="0"/>
            </a:endParaRPr>
          </a:p>
          <a:p>
            <a:pPr marL="171450" indent="-171450" defTabSz="914400">
              <a:lnSpc>
                <a:spcPct val="100000"/>
              </a:lnSpc>
              <a:buClr>
                <a:srgbClr val="595959"/>
              </a:buClr>
              <a:buFont typeface="Arial" panose="020B0604020202020204" pitchFamily="34" charset="0"/>
              <a:buChar char="•"/>
              <a:tabLst>
                <a:tab pos="0" algn="l"/>
                <a:tab pos="914400" algn="l"/>
                <a:tab pos="1828800" algn="l"/>
                <a:tab pos="2743200" algn="l"/>
                <a:tab pos="3657600" algn="l"/>
                <a:tab pos="4572000" algn="l"/>
                <a:tab pos="5486400" algn="l"/>
              </a:tabLst>
            </a:pPr>
            <a:endParaRPr lang="en-CA" altLang="x-none" sz="1600" dirty="0" err="1">
              <a:solidFill>
                <a:srgbClr val="808080"/>
              </a:solidFill>
              <a:latin typeface="Arial" panose="020B0604020202020204" pitchFamily="34" charset="0"/>
            </a:endParaRPr>
          </a:p>
        </p:txBody>
      </p:sp>
      <p:grpSp>
        <p:nvGrpSpPr>
          <p:cNvPr id="21506" name="Group 17409"/>
          <p:cNvGrpSpPr/>
          <p:nvPr/>
        </p:nvGrpSpPr>
        <p:grpSpPr>
          <a:xfrm>
            <a:off x="0" y="239713"/>
            <a:ext cx="12190413" cy="6616700"/>
            <a:chOff x="0" y="151"/>
            <a:chExt cx="7679" cy="4168"/>
          </a:xfrm>
        </p:grpSpPr>
        <p:sp>
          <p:nvSpPr>
            <p:cNvPr id="21507" name="Rectangles 17410"/>
            <p:cNvSpPr/>
            <p:nvPr/>
          </p:nvSpPr>
          <p:spPr>
            <a:xfrm>
              <a:off x="0" y="4196"/>
              <a:ext cx="7679" cy="123"/>
            </a:xfrm>
            <a:prstGeom prst="rect">
              <a:avLst/>
            </a:prstGeom>
            <a:solidFill>
              <a:srgbClr val="6FC4B6"/>
            </a:solidFill>
            <a:ln w="12600">
              <a:noFill/>
            </a:ln>
          </p:spPr>
          <p:txBody>
            <a:bodyPr anchor="t" anchorCtr="0"/>
            <a:p>
              <a:pPr hangingPunct="0"/>
              <a:endParaRPr lang="en-US" altLang="zh-CN">
                <a:latin typeface="Arial" panose="020B0604020202020204" pitchFamily="34" charset="0"/>
              </a:endParaRPr>
            </a:p>
          </p:txBody>
        </p:sp>
        <p:sp>
          <p:nvSpPr>
            <p:cNvPr id="21508" name="Rectangles 17411"/>
            <p:cNvSpPr/>
            <p:nvPr/>
          </p:nvSpPr>
          <p:spPr>
            <a:xfrm>
              <a:off x="3589" y="533"/>
              <a:ext cx="468" cy="50"/>
            </a:xfrm>
            <a:prstGeom prst="rect">
              <a:avLst/>
            </a:prstGeom>
            <a:solidFill>
              <a:srgbClr val="3C8E90"/>
            </a:solidFill>
            <a:ln w="12600">
              <a:noFill/>
            </a:ln>
          </p:spPr>
          <p:txBody>
            <a:bodyPr anchor="t" anchorCtr="0"/>
            <a:p>
              <a:pPr hangingPunct="0"/>
              <a:endParaRPr lang="en-US" altLang="zh-CN">
                <a:latin typeface="Arial" panose="020B0604020202020204" pitchFamily="34" charset="0"/>
              </a:endParaRPr>
            </a:p>
          </p:txBody>
        </p:sp>
        <p:sp>
          <p:nvSpPr>
            <p:cNvPr id="21509" name="Rectangles 17412"/>
            <p:cNvSpPr/>
            <p:nvPr/>
          </p:nvSpPr>
          <p:spPr>
            <a:xfrm>
              <a:off x="3779" y="151"/>
              <a:ext cx="193" cy="250"/>
            </a:xfrm>
            <a:prstGeom prst="rect">
              <a:avLst/>
            </a:prstGeom>
            <a:noFill/>
            <a:ln w="9525">
              <a:noFill/>
            </a:ln>
          </p:spPr>
          <p:txBody>
            <a:bodyPr wrap="none" lIns="90000" tIns="45000" rIns="90000" bIns="45000" anchor="t" anchorCtr="0">
              <a:spAutoFit/>
            </a:bodyPr>
            <a:p>
              <a:pPr algn="ctr" defTabSz="914400">
                <a:lnSpc>
                  <a:spcPct val="100000"/>
                </a:lnSpc>
                <a:tabLst>
                  <a:tab pos="914400" algn="l"/>
                  <a:tab pos="1828800" algn="l"/>
                  <a:tab pos="2743200" algn="l"/>
                  <a:tab pos="3657600" algn="l"/>
                  <a:tab pos="4572000" algn="l"/>
                  <a:tab pos="5486400" algn="l"/>
                  <a:tab pos="6400800" algn="l"/>
                </a:tabLst>
              </a:pPr>
              <a:endParaRPr lang="en-US" altLang="en-CA" sz="2000" dirty="0" err="1">
                <a:solidFill>
                  <a:srgbClr val="404040"/>
                </a:solidFill>
                <a:latin typeface="Arial" panose="020B0604020202020204" pitchFamily="34" charset="0"/>
              </a:endParaRPr>
            </a:p>
          </p:txBody>
        </p:sp>
      </p:grpSp>
      <p:sp>
        <p:nvSpPr>
          <p:cNvPr id="7" name="Text Box 6"/>
          <p:cNvSpPr txBox="1"/>
          <p:nvPr/>
        </p:nvSpPr>
        <p:spPr>
          <a:xfrm>
            <a:off x="5781040" y="4366895"/>
            <a:ext cx="1394460" cy="262255"/>
          </a:xfrm>
          <a:prstGeom prst="rect">
            <a:avLst/>
          </a:prstGeom>
          <a:noFill/>
        </p:spPr>
        <p:txBody>
          <a:bodyPr wrap="square" rtlCol="0">
            <a:spAutoFit/>
          </a:bodyPr>
          <a:p>
            <a:r>
              <a:rPr lang="en-CA" altLang="en-US" sz="1200" i="1">
                <a:solidFill>
                  <a:schemeClr val="bg2"/>
                </a:solidFill>
              </a:rPr>
              <a:t>Fig. </a:t>
            </a:r>
            <a:r>
              <a:rPr lang="en-US" altLang="en-CA" sz="1200" i="1">
                <a:solidFill>
                  <a:schemeClr val="bg2"/>
                </a:solidFill>
              </a:rPr>
              <a:t>7</a:t>
            </a:r>
            <a:endParaRPr lang="en-US" altLang="en-CA" sz="1200" i="1">
              <a:solidFill>
                <a:schemeClr val="bg2"/>
              </a:solidFill>
            </a:endParaRPr>
          </a:p>
        </p:txBody>
      </p:sp>
      <p:pic>
        <p:nvPicPr>
          <p:cNvPr id="13" name="Picture 1" descr="A graph with blue squares&#10;&#10;Description automatically generated"/>
          <p:cNvPicPr>
            <a:picLocks noChangeAspect="1"/>
          </p:cNvPicPr>
          <p:nvPr/>
        </p:nvPicPr>
        <p:blipFill>
          <a:blip r:embed="rId1"/>
          <a:stretch>
            <a:fillRect/>
          </a:stretch>
        </p:blipFill>
        <p:spPr>
          <a:xfrm>
            <a:off x="-24765" y="503555"/>
            <a:ext cx="5311140" cy="2880360"/>
          </a:xfrm>
          <a:prstGeom prst="rect">
            <a:avLst/>
          </a:prstGeom>
          <a:noFill/>
          <a:ln>
            <a:noFill/>
          </a:ln>
        </p:spPr>
      </p:pic>
      <p:pic>
        <p:nvPicPr>
          <p:cNvPr id="14" name="Picture 1" descr="A graph with blue dots and lines&#10;&#10;Description automatically generated"/>
          <p:cNvPicPr>
            <a:picLocks noChangeAspect="1"/>
          </p:cNvPicPr>
          <p:nvPr/>
        </p:nvPicPr>
        <p:blipFill>
          <a:blip r:embed="rId2"/>
          <a:stretch>
            <a:fillRect/>
          </a:stretch>
        </p:blipFill>
        <p:spPr>
          <a:xfrm>
            <a:off x="7311390" y="636905"/>
            <a:ext cx="4624070" cy="2415540"/>
          </a:xfrm>
          <a:prstGeom prst="rect">
            <a:avLst/>
          </a:prstGeom>
          <a:noFill/>
          <a:ln>
            <a:noFill/>
          </a:ln>
        </p:spPr>
      </p:pic>
      <p:pic>
        <p:nvPicPr>
          <p:cNvPr id="15" name="Picture 1" descr="A diagram of a plot&#10;&#10;Description automatically generated"/>
          <p:cNvPicPr>
            <a:picLocks noChangeAspect="1"/>
          </p:cNvPicPr>
          <p:nvPr/>
        </p:nvPicPr>
        <p:blipFill>
          <a:blip r:embed="rId3"/>
          <a:srcRect r="13181"/>
          <a:stretch>
            <a:fillRect/>
          </a:stretch>
        </p:blipFill>
        <p:spPr>
          <a:xfrm>
            <a:off x="4791075" y="2528570"/>
            <a:ext cx="3015615" cy="1838325"/>
          </a:xfrm>
          <a:prstGeom prst="rect">
            <a:avLst/>
          </a:prstGeom>
          <a:noFill/>
          <a:ln>
            <a:noFill/>
          </a:ln>
        </p:spPr>
      </p:pic>
      <p:sp>
        <p:nvSpPr>
          <p:cNvPr id="4" name="Text Box 3"/>
          <p:cNvSpPr txBox="1"/>
          <p:nvPr/>
        </p:nvSpPr>
        <p:spPr>
          <a:xfrm>
            <a:off x="920750" y="98425"/>
            <a:ext cx="11495405" cy="347980"/>
          </a:xfrm>
          <a:prstGeom prst="rect">
            <a:avLst/>
          </a:prstGeom>
          <a:noFill/>
        </p:spPr>
        <p:txBody>
          <a:bodyPr wrap="square" rtlCol="0" anchor="t">
            <a:spAutoFit/>
          </a:bodyPr>
          <a:p>
            <a:r>
              <a:rPr lang="en-US" b="1">
                <a:solidFill>
                  <a:schemeClr val="bg2"/>
                </a:solidFill>
              </a:rPr>
              <a:t>How do demographic factors influence participant engagement or outcomes in our programs?</a:t>
            </a:r>
            <a:endParaRPr lang="en-US" b="1">
              <a:solidFill>
                <a:schemeClr val="bg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1505"/>
                                        </p:tgtEl>
                                        <p:attrNameLst>
                                          <p:attrName>style.visibility</p:attrName>
                                        </p:attrNameLst>
                                      </p:cBhvr>
                                      <p:to>
                                        <p:strVal val="visible"/>
                                      </p:to>
                                    </p:set>
                                    <p:animEffect transition="in" filter="blinds(horizontal)">
                                      <p:cBhvr>
                                        <p:cTn id="11" dur="500"/>
                                        <p:tgtEl>
                                          <p:spTgt spid="21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s 18432"/>
          <p:cNvSpPr/>
          <p:nvPr/>
        </p:nvSpPr>
        <p:spPr>
          <a:xfrm flipV="1">
            <a:off x="7896225" y="1448435"/>
            <a:ext cx="3409950" cy="1561465"/>
          </a:xfrm>
          <a:prstGeom prst="rect">
            <a:avLst/>
          </a:prstGeom>
          <a:noFill/>
          <a:ln w="9525">
            <a:noFill/>
          </a:ln>
        </p:spPr>
        <p:txBody>
          <a:bodyPr wrap="square" lIns="91440" tIns="45720" rIns="91440" bIns="45720" anchor="t" anchorCtr="0"/>
          <a:p>
            <a:pPr marL="285750" indent="-285750" defTabSz="914400">
              <a:lnSpc>
                <a:spcPct val="100000"/>
              </a:lnSpc>
              <a:buFont typeface="Arial" panose="020B0604020202020204" pitchFamily="34" charset="0"/>
              <a:buChar char="•"/>
              <a:tabLst>
                <a:tab pos="0" algn="l"/>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0" algn="l"/>
                <a:tab pos="914400" algn="l"/>
                <a:tab pos="1828800" algn="l"/>
                <a:tab pos="2743200" algn="l"/>
                <a:tab pos="3657600" algn="l"/>
                <a:tab pos="4572000" algn="l"/>
                <a:tab pos="5486400" algn="l"/>
              </a:tabLst>
            </a:pPr>
            <a:endParaRPr lang="en-CA" altLang="x-none" sz="1600" dirty="0" err="1">
              <a:solidFill>
                <a:srgbClr val="808080"/>
              </a:solidFill>
              <a:latin typeface="Arial" panose="020B0604020202020204" pitchFamily="34" charset="0"/>
            </a:endParaRPr>
          </a:p>
        </p:txBody>
      </p:sp>
      <p:grpSp>
        <p:nvGrpSpPr>
          <p:cNvPr id="23554" name="Group 18433"/>
          <p:cNvGrpSpPr/>
          <p:nvPr/>
        </p:nvGrpSpPr>
        <p:grpSpPr>
          <a:xfrm>
            <a:off x="0" y="239713"/>
            <a:ext cx="12190413" cy="6616700"/>
            <a:chOff x="0" y="151"/>
            <a:chExt cx="7679" cy="4168"/>
          </a:xfrm>
        </p:grpSpPr>
        <p:sp>
          <p:nvSpPr>
            <p:cNvPr id="23555" name="Rectangles 18434"/>
            <p:cNvSpPr/>
            <p:nvPr/>
          </p:nvSpPr>
          <p:spPr>
            <a:xfrm>
              <a:off x="0" y="4196"/>
              <a:ext cx="7679" cy="123"/>
            </a:xfrm>
            <a:prstGeom prst="rect">
              <a:avLst/>
            </a:prstGeom>
            <a:solidFill>
              <a:srgbClr val="6FC4B6"/>
            </a:solidFill>
            <a:ln w="12600">
              <a:noFill/>
            </a:ln>
          </p:spPr>
          <p:txBody>
            <a:bodyPr anchor="t" anchorCtr="0"/>
            <a:p>
              <a:pPr hangingPunct="0"/>
              <a:endParaRPr lang="en-US" altLang="zh-CN">
                <a:latin typeface="Arial" panose="020B0604020202020204" pitchFamily="34" charset="0"/>
              </a:endParaRPr>
            </a:p>
          </p:txBody>
        </p:sp>
        <p:sp>
          <p:nvSpPr>
            <p:cNvPr id="23556" name="Rectangles 18435"/>
            <p:cNvSpPr/>
            <p:nvPr/>
          </p:nvSpPr>
          <p:spPr>
            <a:xfrm>
              <a:off x="3589" y="533"/>
              <a:ext cx="468" cy="50"/>
            </a:xfrm>
            <a:prstGeom prst="rect">
              <a:avLst/>
            </a:prstGeom>
            <a:solidFill>
              <a:srgbClr val="3C8E90"/>
            </a:solidFill>
            <a:ln w="12600">
              <a:noFill/>
            </a:ln>
          </p:spPr>
          <p:txBody>
            <a:bodyPr anchor="t" anchorCtr="0"/>
            <a:p>
              <a:pPr hangingPunct="0"/>
              <a:endParaRPr lang="en-US" altLang="zh-CN">
                <a:latin typeface="Arial" panose="020B0604020202020204" pitchFamily="34" charset="0"/>
              </a:endParaRPr>
            </a:p>
          </p:txBody>
        </p:sp>
        <p:sp>
          <p:nvSpPr>
            <p:cNvPr id="23557" name="Rectangles 18436"/>
            <p:cNvSpPr/>
            <p:nvPr/>
          </p:nvSpPr>
          <p:spPr>
            <a:xfrm>
              <a:off x="3785" y="151"/>
              <a:ext cx="193" cy="524"/>
            </a:xfrm>
            <a:prstGeom prst="rect">
              <a:avLst/>
            </a:prstGeom>
            <a:noFill/>
            <a:ln w="9525">
              <a:noFill/>
            </a:ln>
          </p:spPr>
          <p:txBody>
            <a:bodyPr wrap="none" lIns="90000" tIns="45000" rIns="90000" bIns="45000" anchor="t" anchorCtr="0">
              <a:spAutoFit/>
            </a:bodyPr>
            <a:p>
              <a:pPr algn="ctr" defTabSz="914400">
                <a:lnSpc>
                  <a:spcPct val="100000"/>
                </a:lnSpc>
                <a:tabLst>
                  <a:tab pos="914400" algn="l"/>
                  <a:tab pos="1828800" algn="l"/>
                  <a:tab pos="2743200" algn="l"/>
                  <a:tab pos="3657600" algn="l"/>
                  <a:tab pos="4572000" algn="l"/>
                  <a:tab pos="5486400" algn="l"/>
                  <a:tab pos="6400800" algn="l"/>
                </a:tabLst>
              </a:pPr>
              <a:endParaRPr lang="en-US" altLang="en-CA" sz="2400" dirty="0" err="1">
                <a:solidFill>
                  <a:srgbClr val="404040"/>
                </a:solidFill>
                <a:latin typeface="Arial" panose="020B0604020202020204" pitchFamily="34" charset="0"/>
              </a:endParaRPr>
            </a:p>
            <a:p>
              <a:pPr algn="ctr" defTabSz="914400">
                <a:lnSpc>
                  <a:spcPct val="100000"/>
                </a:lnSpc>
                <a:tabLst>
                  <a:tab pos="914400" algn="l"/>
                  <a:tab pos="1828800" algn="l"/>
                  <a:tab pos="2743200" algn="l"/>
                  <a:tab pos="3657600" algn="l"/>
                  <a:tab pos="4572000" algn="l"/>
                  <a:tab pos="5486400" algn="l"/>
                  <a:tab pos="6400800" algn="l"/>
                </a:tabLst>
              </a:pPr>
              <a:endParaRPr lang="en-CA" altLang="x-none" sz="2400" dirty="0" err="1">
                <a:solidFill>
                  <a:srgbClr val="404040"/>
                </a:solidFill>
                <a:latin typeface="Arial" panose="020B0604020202020204" pitchFamily="34" charset="0"/>
              </a:endParaRPr>
            </a:p>
          </p:txBody>
        </p:sp>
      </p:grpSp>
      <p:sp>
        <p:nvSpPr>
          <p:cNvPr id="3" name="Text Box 2"/>
          <p:cNvSpPr txBox="1"/>
          <p:nvPr/>
        </p:nvSpPr>
        <p:spPr>
          <a:xfrm>
            <a:off x="6365875" y="1223645"/>
            <a:ext cx="5505450" cy="5414645"/>
          </a:xfrm>
          <a:prstGeom prst="rect">
            <a:avLst/>
          </a:prstGeom>
          <a:noFill/>
        </p:spPr>
        <p:txBody>
          <a:bodyPr wrap="square" rtlCol="0">
            <a:noAutofit/>
          </a:bodyPr>
          <a:p>
            <a:r>
              <a:rPr lang="en-CA" altLang="en-US">
                <a:solidFill>
                  <a:schemeClr val="bg2"/>
                </a:solidFill>
              </a:rPr>
              <a:t>High Bias: Both training error and cross-validation error are high, indicating strong bias in the model. It fails to accurately describe underlying patterns in the data.</a:t>
            </a:r>
            <a:endParaRPr lang="en-CA" altLang="en-US">
              <a:solidFill>
                <a:schemeClr val="bg2"/>
              </a:solidFill>
            </a:endParaRPr>
          </a:p>
          <a:p>
            <a:endParaRPr lang="en-CA" altLang="en-US">
              <a:solidFill>
                <a:schemeClr val="bg2"/>
              </a:solidFill>
            </a:endParaRPr>
          </a:p>
          <a:p>
            <a:r>
              <a:rPr lang="en-CA" altLang="en-US">
                <a:solidFill>
                  <a:schemeClr val="bg2"/>
                </a:solidFill>
              </a:rPr>
              <a:t>Convergence of Errors: As training data increases, cross-validation and training errors converge, suggesting limited gains in model performance from additional data. Learning curve plateaus, indicating possible limit in complexity or features.</a:t>
            </a:r>
            <a:endParaRPr lang="en-CA" altLang="en-US">
              <a:solidFill>
                <a:schemeClr val="bg2"/>
              </a:solidFill>
            </a:endParaRPr>
          </a:p>
          <a:p>
            <a:endParaRPr lang="en-CA" altLang="en-US">
              <a:solidFill>
                <a:schemeClr val="bg2"/>
              </a:solidFill>
            </a:endParaRPr>
          </a:p>
          <a:p>
            <a:r>
              <a:rPr lang="en-CA" altLang="en-US">
                <a:solidFill>
                  <a:schemeClr val="bg2"/>
                </a:solidFill>
              </a:rPr>
              <a:t>Stable Cross-Validation Error: Cross-validation error remains relatively constant despite increased data points, suggesting limited improvement in model's generalization capacity. Variation in performance on cross-validation set noted by wide shaded region, representing error variance.</a:t>
            </a:r>
            <a:endParaRPr lang="en-CA" altLang="en-US">
              <a:solidFill>
                <a:schemeClr val="bg2"/>
              </a:solidFill>
            </a:endParaRPr>
          </a:p>
        </p:txBody>
      </p:sp>
      <p:sp>
        <p:nvSpPr>
          <p:cNvPr id="7" name="Text Box 6"/>
          <p:cNvSpPr txBox="1"/>
          <p:nvPr/>
        </p:nvSpPr>
        <p:spPr>
          <a:xfrm>
            <a:off x="2900680" y="6083935"/>
            <a:ext cx="1394460" cy="262255"/>
          </a:xfrm>
          <a:prstGeom prst="rect">
            <a:avLst/>
          </a:prstGeom>
          <a:noFill/>
        </p:spPr>
        <p:txBody>
          <a:bodyPr wrap="square" rtlCol="0">
            <a:spAutoFit/>
          </a:bodyPr>
          <a:p>
            <a:r>
              <a:rPr lang="en-CA" altLang="en-US" sz="1200" i="1">
                <a:solidFill>
                  <a:schemeClr val="bg2"/>
                </a:solidFill>
              </a:rPr>
              <a:t>Fig. </a:t>
            </a:r>
            <a:r>
              <a:rPr lang="en-US" altLang="en-CA" sz="1200" i="1">
                <a:solidFill>
                  <a:schemeClr val="bg2"/>
                </a:solidFill>
              </a:rPr>
              <a:t>8</a:t>
            </a:r>
            <a:endParaRPr lang="en-US" altLang="en-CA" sz="1200" i="1">
              <a:solidFill>
                <a:schemeClr val="bg2"/>
              </a:solidFill>
            </a:endParaRPr>
          </a:p>
        </p:txBody>
      </p:sp>
      <p:pic>
        <p:nvPicPr>
          <p:cNvPr id="17" name="Picture 1" descr="A graph showing the results of a training error&#10;&#10;Description automatically generated"/>
          <p:cNvPicPr>
            <a:picLocks noChangeAspect="1"/>
          </p:cNvPicPr>
          <p:nvPr/>
        </p:nvPicPr>
        <p:blipFill>
          <a:blip r:embed="rId1"/>
          <a:srcRect l="4807" r="14313"/>
          <a:stretch>
            <a:fillRect/>
          </a:stretch>
        </p:blipFill>
        <p:spPr>
          <a:xfrm>
            <a:off x="109855" y="1313815"/>
            <a:ext cx="5310505" cy="4221480"/>
          </a:xfrm>
          <a:prstGeom prst="rect">
            <a:avLst/>
          </a:prstGeom>
          <a:noFill/>
          <a:ln>
            <a:noFill/>
          </a:ln>
        </p:spPr>
      </p:pic>
      <p:sp>
        <p:nvSpPr>
          <p:cNvPr id="4" name="Text Box 3"/>
          <p:cNvSpPr txBox="1"/>
          <p:nvPr/>
        </p:nvSpPr>
        <p:spPr>
          <a:xfrm>
            <a:off x="829945" y="247650"/>
            <a:ext cx="11495405" cy="347980"/>
          </a:xfrm>
          <a:prstGeom prst="rect">
            <a:avLst/>
          </a:prstGeom>
          <a:noFill/>
        </p:spPr>
        <p:txBody>
          <a:bodyPr wrap="square" rtlCol="0" anchor="t">
            <a:spAutoFit/>
          </a:bodyPr>
          <a:p>
            <a:r>
              <a:rPr lang="en-US" b="1">
                <a:solidFill>
                  <a:schemeClr val="bg2"/>
                </a:solidFill>
              </a:rPr>
              <a:t>How do demographic factors influence participant engagement or outcomes in our programs?</a:t>
            </a:r>
            <a:endParaRPr lang="en-US" b="1">
              <a:solidFill>
                <a:schemeClr val="bg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s 18432"/>
          <p:cNvSpPr/>
          <p:nvPr/>
        </p:nvSpPr>
        <p:spPr>
          <a:xfrm flipV="1">
            <a:off x="7896225" y="1448435"/>
            <a:ext cx="3409950" cy="1561465"/>
          </a:xfrm>
          <a:prstGeom prst="rect">
            <a:avLst/>
          </a:prstGeom>
          <a:noFill/>
          <a:ln w="9525">
            <a:noFill/>
          </a:ln>
        </p:spPr>
        <p:txBody>
          <a:bodyPr wrap="square" lIns="91440" tIns="45720" rIns="91440" bIns="45720" anchor="t" anchorCtr="0"/>
          <a:p>
            <a:pPr marL="285750" indent="-285750" defTabSz="914400">
              <a:lnSpc>
                <a:spcPct val="100000"/>
              </a:lnSpc>
              <a:buFont typeface="Arial" panose="020B0604020202020204" pitchFamily="34" charset="0"/>
              <a:buChar char="•"/>
              <a:tabLst>
                <a:tab pos="0" algn="l"/>
                <a:tab pos="914400" algn="l"/>
                <a:tab pos="1828800" algn="l"/>
                <a:tab pos="2743200" algn="l"/>
                <a:tab pos="3657600" algn="l"/>
                <a:tab pos="4572000" algn="l"/>
                <a:tab pos="5486400" algn="l"/>
              </a:tabLst>
            </a:pPr>
            <a:endParaRPr lang="en-CA" altLang="x-none" sz="1600" dirty="0" err="1">
              <a:solidFill>
                <a:srgbClr val="595959"/>
              </a:solidFill>
              <a:latin typeface="Arial" panose="020B0604020202020204" pitchFamily="34" charset="0"/>
            </a:endParaRPr>
          </a:p>
          <a:p>
            <a:pPr marL="171450" indent="-171450" defTabSz="914400">
              <a:lnSpc>
                <a:spcPct val="100000"/>
              </a:lnSpc>
              <a:buClrTx/>
              <a:buSzTx/>
              <a:buFontTx/>
              <a:tabLst>
                <a:tab pos="0" algn="l"/>
                <a:tab pos="914400" algn="l"/>
                <a:tab pos="1828800" algn="l"/>
                <a:tab pos="2743200" algn="l"/>
                <a:tab pos="3657600" algn="l"/>
                <a:tab pos="4572000" algn="l"/>
                <a:tab pos="5486400" algn="l"/>
              </a:tabLst>
            </a:pPr>
            <a:endParaRPr lang="en-CA" altLang="x-none" sz="1600" dirty="0" err="1">
              <a:solidFill>
                <a:srgbClr val="808080"/>
              </a:solidFill>
              <a:latin typeface="Arial" panose="020B0604020202020204" pitchFamily="34" charset="0"/>
            </a:endParaRPr>
          </a:p>
        </p:txBody>
      </p:sp>
      <p:grpSp>
        <p:nvGrpSpPr>
          <p:cNvPr id="23554" name="Group 18433"/>
          <p:cNvGrpSpPr/>
          <p:nvPr/>
        </p:nvGrpSpPr>
        <p:grpSpPr>
          <a:xfrm>
            <a:off x="0" y="239713"/>
            <a:ext cx="12190413" cy="6616700"/>
            <a:chOff x="0" y="151"/>
            <a:chExt cx="7679" cy="4168"/>
          </a:xfrm>
        </p:grpSpPr>
        <p:sp>
          <p:nvSpPr>
            <p:cNvPr id="23555" name="Rectangles 18434"/>
            <p:cNvSpPr/>
            <p:nvPr/>
          </p:nvSpPr>
          <p:spPr>
            <a:xfrm>
              <a:off x="0" y="4196"/>
              <a:ext cx="7679" cy="123"/>
            </a:xfrm>
            <a:prstGeom prst="rect">
              <a:avLst/>
            </a:prstGeom>
            <a:solidFill>
              <a:srgbClr val="6FC4B6"/>
            </a:solidFill>
            <a:ln w="12600">
              <a:noFill/>
            </a:ln>
          </p:spPr>
          <p:txBody>
            <a:bodyPr anchor="t" anchorCtr="0"/>
            <a:p>
              <a:pPr hangingPunct="0"/>
              <a:endParaRPr lang="en-US" altLang="zh-CN">
                <a:latin typeface="Arial" panose="020B0604020202020204" pitchFamily="34" charset="0"/>
              </a:endParaRPr>
            </a:p>
          </p:txBody>
        </p:sp>
        <p:sp>
          <p:nvSpPr>
            <p:cNvPr id="23556" name="Rectangles 18435"/>
            <p:cNvSpPr/>
            <p:nvPr/>
          </p:nvSpPr>
          <p:spPr>
            <a:xfrm>
              <a:off x="3589" y="533"/>
              <a:ext cx="468" cy="50"/>
            </a:xfrm>
            <a:prstGeom prst="rect">
              <a:avLst/>
            </a:prstGeom>
            <a:solidFill>
              <a:srgbClr val="3C8E90"/>
            </a:solidFill>
            <a:ln w="12600">
              <a:noFill/>
            </a:ln>
          </p:spPr>
          <p:txBody>
            <a:bodyPr anchor="t" anchorCtr="0"/>
            <a:p>
              <a:pPr hangingPunct="0"/>
              <a:endParaRPr lang="en-US" altLang="zh-CN">
                <a:latin typeface="Arial" panose="020B0604020202020204" pitchFamily="34" charset="0"/>
              </a:endParaRPr>
            </a:p>
          </p:txBody>
        </p:sp>
        <p:sp>
          <p:nvSpPr>
            <p:cNvPr id="23557" name="Rectangles 18436"/>
            <p:cNvSpPr/>
            <p:nvPr/>
          </p:nvSpPr>
          <p:spPr>
            <a:xfrm>
              <a:off x="2733" y="151"/>
              <a:ext cx="2299" cy="524"/>
            </a:xfrm>
            <a:prstGeom prst="rect">
              <a:avLst/>
            </a:prstGeom>
            <a:noFill/>
            <a:ln w="9525">
              <a:noFill/>
            </a:ln>
          </p:spPr>
          <p:txBody>
            <a:bodyPr wrap="none" lIns="90000" tIns="45000" rIns="90000" bIns="45000" anchor="t" anchorCtr="0">
              <a:spAutoFit/>
            </a:bodyPr>
            <a:p>
              <a:pPr algn="ctr" defTabSz="914400">
                <a:lnSpc>
                  <a:spcPct val="100000"/>
                </a:lnSpc>
                <a:tabLst>
                  <a:tab pos="914400" algn="l"/>
                  <a:tab pos="1828800" algn="l"/>
                  <a:tab pos="2743200" algn="l"/>
                  <a:tab pos="3657600" algn="l"/>
                  <a:tab pos="4572000" algn="l"/>
                  <a:tab pos="5486400" algn="l"/>
                  <a:tab pos="6400800" algn="l"/>
                </a:tabLst>
              </a:pPr>
              <a:r>
                <a:rPr lang="en-CA" altLang="en-US" sz="2400" dirty="0" err="1">
                  <a:solidFill>
                    <a:srgbClr val="404040"/>
                  </a:solidFill>
                  <a:latin typeface="Arial" panose="020B0604020202020204" pitchFamily="34" charset="0"/>
                </a:rPr>
                <a:t>BUSINESS QUESTION 2</a:t>
              </a:r>
              <a:endParaRPr lang="en-US" altLang="en-CA" sz="2400" dirty="0" err="1">
                <a:solidFill>
                  <a:srgbClr val="404040"/>
                </a:solidFill>
                <a:latin typeface="Arial" panose="020B0604020202020204" pitchFamily="34" charset="0"/>
              </a:endParaRPr>
            </a:p>
            <a:p>
              <a:pPr algn="ctr" defTabSz="914400">
                <a:lnSpc>
                  <a:spcPct val="100000"/>
                </a:lnSpc>
                <a:tabLst>
                  <a:tab pos="914400" algn="l"/>
                  <a:tab pos="1828800" algn="l"/>
                  <a:tab pos="2743200" algn="l"/>
                  <a:tab pos="3657600" algn="l"/>
                  <a:tab pos="4572000" algn="l"/>
                  <a:tab pos="5486400" algn="l"/>
                  <a:tab pos="6400800" algn="l"/>
                </a:tabLst>
              </a:pPr>
              <a:endParaRPr lang="en-CA" altLang="x-none" sz="2400" dirty="0" err="1">
                <a:solidFill>
                  <a:srgbClr val="404040"/>
                </a:solidFill>
                <a:latin typeface="Arial" panose="020B0604020202020204" pitchFamily="34" charset="0"/>
              </a:endParaRPr>
            </a:p>
          </p:txBody>
        </p:sp>
      </p:grpSp>
      <p:sp>
        <p:nvSpPr>
          <p:cNvPr id="3" name="Text Box 2"/>
          <p:cNvSpPr txBox="1"/>
          <p:nvPr/>
        </p:nvSpPr>
        <p:spPr>
          <a:xfrm>
            <a:off x="398780" y="1223645"/>
            <a:ext cx="11472545" cy="5414645"/>
          </a:xfrm>
          <a:prstGeom prst="rect">
            <a:avLst/>
          </a:prstGeom>
          <a:noFill/>
        </p:spPr>
        <p:txBody>
          <a:bodyPr wrap="square" rtlCol="0">
            <a:noAutofit/>
          </a:bodyPr>
          <a:p>
            <a:r>
              <a:rPr lang="en-CA" altLang="en-US" b="1">
                <a:solidFill>
                  <a:schemeClr val="bg2"/>
                </a:solidFill>
              </a:rPr>
              <a:t>How can we identify participants at risk of decreased engagement and predict their future Scaled TIMES Scores, to inform targeted interventions and support measures?</a:t>
            </a:r>
            <a:endParaRPr lang="en-CA" altLang="en-US" b="1">
              <a:solidFill>
                <a:schemeClr val="bg2"/>
              </a:solidFill>
            </a:endParaRPr>
          </a:p>
        </p:txBody>
      </p:sp>
      <p:pic>
        <p:nvPicPr>
          <p:cNvPr id="768383529" name="Picture 1" descr="A chart with different colored squares&#10;&#10;Description automatically generated"/>
          <p:cNvPicPr>
            <a:picLocks noChangeAspect="1"/>
          </p:cNvPicPr>
          <p:nvPr/>
        </p:nvPicPr>
        <p:blipFill>
          <a:blip r:embed="rId1"/>
          <a:stretch>
            <a:fillRect/>
          </a:stretch>
        </p:blipFill>
        <p:spPr>
          <a:xfrm>
            <a:off x="109855" y="2258695"/>
            <a:ext cx="5943600" cy="4034790"/>
          </a:xfrm>
          <a:prstGeom prst="rect">
            <a:avLst/>
          </a:prstGeom>
        </p:spPr>
      </p:pic>
      <p:sp>
        <p:nvSpPr>
          <p:cNvPr id="2" name="Text Box 1"/>
          <p:cNvSpPr txBox="1"/>
          <p:nvPr/>
        </p:nvSpPr>
        <p:spPr>
          <a:xfrm>
            <a:off x="6096000" y="2573655"/>
            <a:ext cx="5444490" cy="3460750"/>
          </a:xfrm>
          <a:prstGeom prst="rect">
            <a:avLst/>
          </a:prstGeom>
          <a:noFill/>
        </p:spPr>
        <p:txBody>
          <a:bodyPr wrap="square" rtlCol="0">
            <a:spAutoFit/>
          </a:bodyPr>
          <a:p>
            <a:pPr marL="285750" indent="-285750">
              <a:buFont typeface="Arial" panose="020B0604020202020204" pitchFamily="34" charset="0"/>
              <a:buChar char="•"/>
            </a:pPr>
            <a:r>
              <a:rPr lang="en-CA" altLang="en-US">
                <a:solidFill>
                  <a:schemeClr val="bg2"/>
                </a:solidFill>
                <a:sym typeface="+mn-ea"/>
              </a:rPr>
              <a:t>Dataset comprises individuals whose scores have been decreasing. Data categorized by race for understanding intervention needs.</a:t>
            </a:r>
            <a:endParaRPr lang="en-CA" altLang="en-US">
              <a:solidFill>
                <a:schemeClr val="bg2"/>
              </a:solidFill>
              <a:sym typeface="+mn-ea"/>
            </a:endParaRPr>
          </a:p>
          <a:p>
            <a:endParaRPr lang="en-CA" altLang="en-US">
              <a:solidFill>
                <a:schemeClr val="bg2"/>
              </a:solidFill>
              <a:sym typeface="+mn-ea"/>
            </a:endParaRPr>
          </a:p>
          <a:p>
            <a:pPr marL="285750" indent="-285750">
              <a:buFont typeface="Arial" panose="020B0604020202020204" pitchFamily="34" charset="0"/>
              <a:buChar char="•"/>
            </a:pPr>
            <a:r>
              <a:rPr lang="en-CA" altLang="en-US">
                <a:solidFill>
                  <a:schemeClr val="bg2"/>
                </a:solidFill>
                <a:sym typeface="+mn-ea"/>
              </a:rPr>
              <a:t>Black participants: highest representation (23 individuals).</a:t>
            </a:r>
            <a:endParaRPr lang="en-CA" altLang="en-US">
              <a:solidFill>
                <a:schemeClr val="bg2"/>
              </a:solidFill>
              <a:sym typeface="+mn-ea"/>
            </a:endParaRPr>
          </a:p>
          <a:p>
            <a:pPr marL="285750" indent="-285750">
              <a:buFont typeface="Arial" panose="020B0604020202020204" pitchFamily="34" charset="0"/>
              <a:buChar char="•"/>
            </a:pPr>
            <a:endParaRPr lang="en-CA" altLang="en-US">
              <a:solidFill>
                <a:schemeClr val="bg2"/>
              </a:solidFill>
              <a:sym typeface="+mn-ea"/>
            </a:endParaRPr>
          </a:p>
          <a:p>
            <a:pPr marL="285750" indent="-285750">
              <a:buFont typeface="Arial" panose="020B0604020202020204" pitchFamily="34" charset="0"/>
              <a:buChar char="•"/>
            </a:pPr>
            <a:r>
              <a:rPr lang="en-CA" altLang="en-US">
                <a:solidFill>
                  <a:schemeClr val="bg2"/>
                </a:solidFill>
                <a:sym typeface="+mn-ea"/>
              </a:rPr>
              <a:t>White participants: second highest (17 individuals).</a:t>
            </a:r>
            <a:endParaRPr lang="en-CA" altLang="en-US">
              <a:solidFill>
                <a:schemeClr val="bg2"/>
              </a:solidFill>
              <a:sym typeface="+mn-ea"/>
            </a:endParaRPr>
          </a:p>
          <a:p>
            <a:pPr marL="285750" indent="-285750">
              <a:buFont typeface="Arial" panose="020B0604020202020204" pitchFamily="34" charset="0"/>
              <a:buChar char="•"/>
            </a:pPr>
            <a:endParaRPr lang="en-CA" altLang="en-US">
              <a:solidFill>
                <a:schemeClr val="bg2"/>
              </a:solidFill>
              <a:sym typeface="+mn-ea"/>
            </a:endParaRPr>
          </a:p>
          <a:p>
            <a:pPr marL="285750" indent="-285750">
              <a:buFont typeface="Arial" panose="020B0604020202020204" pitchFamily="34" charset="0"/>
              <a:buChar char="•"/>
            </a:pPr>
            <a:r>
              <a:rPr lang="en-CA" altLang="en-US">
                <a:solidFill>
                  <a:schemeClr val="bg2"/>
                </a:solidFill>
                <a:sym typeface="+mn-ea"/>
              </a:rPr>
              <a:t>Least representation: Arab, Middle Eastern, or West Asian (only one participant).</a:t>
            </a:r>
            <a:endParaRPr lang="en-CA" altLang="en-US">
              <a:solidFill>
                <a:schemeClr val="bg2"/>
              </a:solidFill>
              <a:sym typeface="+mn-ea"/>
            </a:endParaRPr>
          </a:p>
          <a:p>
            <a:r>
              <a:rPr lang="en-CA" altLang="en-US">
                <a:solidFill>
                  <a:schemeClr val="bg2"/>
                </a:solidFill>
                <a:sym typeface="+mn-ea"/>
              </a:rPr>
              <a:t>  </a:t>
            </a:r>
            <a:endParaRPr lang="en-US"/>
          </a:p>
        </p:txBody>
      </p:sp>
      <p:pic>
        <p:nvPicPr>
          <p:cNvPr id="4" name="Picture 1"/>
          <p:cNvPicPr>
            <a:picLocks noChangeAspect="1"/>
          </p:cNvPicPr>
          <p:nvPr/>
        </p:nvPicPr>
        <p:blipFill>
          <a:blip r:embed="rId2"/>
          <a:stretch>
            <a:fillRect/>
          </a:stretch>
        </p:blipFill>
        <p:spPr>
          <a:xfrm>
            <a:off x="6050915" y="2078673"/>
            <a:ext cx="5600700" cy="238125"/>
          </a:xfrm>
          <a:prstGeom prst="rect">
            <a:avLst/>
          </a:prstGeom>
        </p:spPr>
      </p:pic>
      <p:sp>
        <p:nvSpPr>
          <p:cNvPr id="7" name="Text Box 6"/>
          <p:cNvSpPr txBox="1"/>
          <p:nvPr/>
        </p:nvSpPr>
        <p:spPr>
          <a:xfrm>
            <a:off x="2495550" y="6391275"/>
            <a:ext cx="1394460" cy="262255"/>
          </a:xfrm>
          <a:prstGeom prst="rect">
            <a:avLst/>
          </a:prstGeom>
          <a:noFill/>
        </p:spPr>
        <p:txBody>
          <a:bodyPr wrap="square" rtlCol="0">
            <a:spAutoFit/>
          </a:bodyPr>
          <a:p>
            <a:r>
              <a:rPr lang="en-CA" altLang="en-US" sz="1200" i="1">
                <a:solidFill>
                  <a:schemeClr val="bg2"/>
                </a:solidFill>
              </a:rPr>
              <a:t>Fig .9 </a:t>
            </a:r>
            <a:endParaRPr lang="en-US" altLang="en-CA" sz="1200" i="1">
              <a:solidFill>
                <a:schemeClr val="bg2"/>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9105</Words>
  <Application>WPS Presentation</Application>
  <PresentationFormat/>
  <Paragraphs>259</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12</vt:i4>
      </vt:variant>
      <vt:variant>
        <vt:lpstr>幻灯片标题</vt:lpstr>
      </vt:variant>
      <vt:variant>
        <vt:i4>15</vt:i4>
      </vt:variant>
    </vt:vector>
  </HeadingPairs>
  <TitlesOfParts>
    <vt:vector size="37" baseType="lpstr">
      <vt:lpstr>Arial</vt:lpstr>
      <vt:lpstr>SimSun</vt:lpstr>
      <vt:lpstr>Wingdings</vt:lpstr>
      <vt:lpstr>Times New Roman</vt:lpstr>
      <vt:lpstr>DejaVu Sans</vt:lpstr>
      <vt:lpstr>Source Han Sans CN</vt:lpstr>
      <vt:lpstr>Segoe Print</vt:lpstr>
      <vt:lpstr>Microsoft YaHei</vt:lpstr>
      <vt:lpstr>Arial Unicode MS</vt:lpstr>
      <vt:lpstr>Calibri</vt:lpstr>
      <vt:lpstr/>
      <vt:lpstr/>
      <vt:lpstr/>
      <vt:lpstr/>
      <vt:lpstr/>
      <vt:lpstr/>
      <vt:lpstr/>
      <vt:lpstr/>
      <vt:lpstr/>
      <vt:lpstr/>
      <vt:lpstr/>
      <vt:lpstr>1_</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Praha</cp:lastModifiedBy>
  <cp:revision>22</cp:revision>
  <dcterms:created xsi:type="dcterms:W3CDTF">2019-08-28T07:20:00Z</dcterms:created>
  <dcterms:modified xsi:type="dcterms:W3CDTF">2025-07-23T16:25:25Z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ICV">
    <vt:lpwstr>C823186A3B84432C93058153D6C4E3A0_13</vt:lpwstr>
  </property>
  <property fmtid="{D5CDD505-2E9C-101B-9397-08002B2CF9AE}" pid="4" name="KSOProductBuildVer">
    <vt:lpwstr>1033-12.2.0.21931</vt:lpwstr>
  </property>
  <property fmtid="{D5CDD505-2E9C-101B-9397-08002B2CF9AE}" pid="5" name="PresentationFormat">
    <vt:lpwstr>Widescreen</vt:lpwstr>
  </property>
  <property fmtid="{D5CDD505-2E9C-101B-9397-08002B2CF9AE}" pid="6" name="Slides">
    <vt:r8>18</vt:r8>
  </property>
</Properties>
</file>