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256" r:id="rId5"/>
    <p:sldId id="266" r:id="rId6"/>
    <p:sldId id="263" r:id="rId7"/>
    <p:sldId id="267" r:id="rId8"/>
    <p:sldId id="273" r:id="rId9"/>
    <p:sldId id="280" r:id="rId10"/>
    <p:sldId id="281" r:id="rId11"/>
    <p:sldId id="282" r:id="rId12"/>
    <p:sldId id="283" r:id="rId13"/>
    <p:sldId id="268" r:id="rId14"/>
    <p:sldId id="269" r:id="rId15"/>
    <p:sldId id="270" r:id="rId16"/>
    <p:sldId id="271" r:id="rId17"/>
    <p:sldId id="279" r:id="rId18"/>
    <p:sldId id="274" r:id="rId19"/>
    <p:sldId id="275" r:id="rId20"/>
    <p:sldId id="276" r:id="rId21"/>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662" autoAdjust="0"/>
    <p:restoredTop sz="95714" autoAdjust="0"/>
  </p:normalViewPr>
  <p:slideViewPr>
    <p:cSldViewPr snapToGrid="0">
      <p:cViewPr varScale="1">
        <p:scale>
          <a:sx n="107" d="100"/>
          <a:sy n="107" d="100"/>
        </p:scale>
        <p:origin x="138" y="24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852929110930583E-2"/>
          <c:y val="0.15827443467281854"/>
          <c:w val="0.94546628937007871"/>
          <c:h val="0.75395470629865535"/>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AFD-4A2E-BFA5-E631436F7257}"/>
            </c:ext>
          </c:extLst>
        </c:ser>
        <c:ser>
          <c:idx val="1"/>
          <c:order val="1"/>
          <c:tx>
            <c:strRef>
              <c:f>Sheet1!$C$1</c:f>
              <c:strCache>
                <c:ptCount val="1"/>
                <c:pt idx="0">
                  <c:v>Series 2</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AFD-4A2E-BFA5-E631436F7257}"/>
            </c:ext>
          </c:extLst>
        </c:ser>
        <c:ser>
          <c:idx val="2"/>
          <c:order val="2"/>
          <c:tx>
            <c:strRef>
              <c:f>Sheet1!$D$1</c:f>
              <c:strCache>
                <c:ptCount val="1"/>
                <c:pt idx="0">
                  <c:v>Series 3</c:v>
                </c:pt>
              </c:strCache>
            </c:strRef>
          </c:tx>
          <c:spPr>
            <a:solidFill>
              <a:schemeClr val="accent5"/>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AFD-4A2E-BFA5-E631436F7257}"/>
            </c:ext>
          </c:extLst>
        </c:ser>
        <c:dLbls>
          <c:showLegendKey val="0"/>
          <c:showVal val="0"/>
          <c:showCatName val="0"/>
          <c:showSerName val="0"/>
          <c:showPercent val="0"/>
          <c:showBubbleSize val="0"/>
        </c:dLbls>
        <c:gapWidth val="199"/>
        <c:axId val="40942159"/>
        <c:axId val="40955887"/>
      </c:barChart>
      <c:catAx>
        <c:axId val="409421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GB" sz="1197" b="0" i="0" u="none" strike="noStrike" kern="1200" cap="none" spc="0" normalizeH="0" baseline="0" noProof="0">
                <a:solidFill>
                  <a:schemeClr val="tx1">
                    <a:lumMod val="65000"/>
                    <a:lumOff val="35000"/>
                  </a:schemeClr>
                </a:solidFill>
                <a:latin typeface="+mn-lt"/>
                <a:ea typeface="+mn-ea"/>
                <a:cs typeface="+mn-cs"/>
              </a:defRPr>
            </a:pPr>
            <a:endParaRPr lang="en-US"/>
          </a:p>
        </c:txPr>
        <c:crossAx val="40955887"/>
        <c:crosses val="autoZero"/>
        <c:auto val="1"/>
        <c:lblAlgn val="ctr"/>
        <c:lblOffset val="100"/>
        <c:noMultiLvlLbl val="0"/>
      </c:catAx>
      <c:valAx>
        <c:axId val="40955887"/>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GB" sz="1197" b="0" i="0" u="none" strike="noStrike" kern="1200" baseline="0" noProof="0">
                <a:solidFill>
                  <a:schemeClr val="tx1">
                    <a:lumMod val="65000"/>
                    <a:lumOff val="35000"/>
                  </a:schemeClr>
                </a:solidFill>
                <a:latin typeface="+mn-lt"/>
                <a:ea typeface="+mn-ea"/>
                <a:cs typeface="+mn-cs"/>
              </a:defRPr>
            </a:pPr>
            <a:endParaRPr lang="en-US"/>
          </a:p>
        </c:txPr>
        <c:crossAx val="4094215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lang="en-GB" sz="1197" b="0" i="0" u="none" strike="noStrike" kern="1200" baseline="0" noProof="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GB" noProof="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 Id="rId4" Type="http://schemas.openxmlformats.org/officeDocument/2006/relationships/image" Target="../media/image13.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 Id="rId4" Type="http://schemas.openxmlformats.org/officeDocument/2006/relationships/image" Target="../media/image13.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rtlCol="0"/>
        <a:lstStyle/>
        <a:p>
          <a:pPr rtl="0"/>
          <a:endParaRPr lang="en-US"/>
        </a:p>
      </dgm:t>
    </dgm:pt>
    <dgm:pt modelId="{23CA95F9-8BCF-40C1-B842-BCFFD43632F6}">
      <dgm:prSet custT="1"/>
      <dgm:spPr/>
      <dgm:t>
        <a:bodyPr rtlCol="0"/>
        <a:lstStyle/>
        <a:p>
          <a:pPr algn="ctr">
            <a:lnSpc>
              <a:spcPct val="100000"/>
            </a:lnSpc>
            <a:defRPr b="1" spc="20">
              <a:latin typeface="+mj-lt"/>
            </a:defRPr>
          </a:pPr>
          <a:r>
            <a:rPr lang="en-GB" sz="2000" b="1" noProof="0" dirty="0">
              <a:solidFill>
                <a:schemeClr val="accent5"/>
              </a:solidFill>
            </a:rPr>
            <a:t>Name</a:t>
          </a:r>
          <a:br>
            <a:rPr lang="en-GB" sz="1600" noProof="0" dirty="0">
              <a:solidFill>
                <a:sysClr val="windowText" lastClr="000000"/>
              </a:solidFill>
            </a:rPr>
          </a:br>
          <a:r>
            <a:rPr lang="en-GB" sz="1600" b="0" noProof="0" dirty="0">
              <a:solidFill>
                <a:sysClr val="windowText" lastClr="000000"/>
              </a:solidFill>
              <a:latin typeface="+mn-lt"/>
            </a:rPr>
            <a:t>Title</a:t>
          </a:r>
        </a:p>
      </dgm:t>
    </dgm:pt>
    <dgm:pt modelId="{FC4F4986-5DCD-4DC2-B7FD-2C5FABEF9979}" type="parTrans" cxnId="{E6EDE7CF-5B3F-4E2C-99EE-D5462F0EC9CE}">
      <dgm:prSet/>
      <dgm:spPr/>
      <dgm:t>
        <a:bodyPr rtlCol="0"/>
        <a:lstStyle/>
        <a:p>
          <a:pPr rtl="0"/>
          <a:endParaRPr lang="en-GB" noProof="0" dirty="0"/>
        </a:p>
      </dgm:t>
    </dgm:pt>
    <dgm:pt modelId="{D868EA7F-D868-4231-86D5-66D9B2DF2F62}" type="sibTrans" cxnId="{E6EDE7CF-5B3F-4E2C-99EE-D5462F0EC9CE}">
      <dgm:prSet/>
      <dgm:spPr/>
      <dgm:t>
        <a:bodyPr rtlCol="0"/>
        <a:lstStyle/>
        <a:p>
          <a:pPr rtl="0"/>
          <a:endParaRPr lang="en-GB" noProof="0" dirty="0"/>
        </a:p>
      </dgm:t>
    </dgm:pt>
    <dgm:pt modelId="{1E293C9C-50F7-4DF0-A45F-EF6AA41E15B2}">
      <dgm:prSet custT="1"/>
      <dgm:spPr/>
      <dgm:t>
        <a:bodyPr rtlCol="0"/>
        <a:lstStyle/>
        <a:p>
          <a:pPr algn="ctr">
            <a:lnSpc>
              <a:spcPct val="100000"/>
            </a:lnSpc>
            <a:defRPr b="1" spc="20">
              <a:latin typeface="+mj-lt"/>
            </a:defRPr>
          </a:pPr>
          <a:r>
            <a:rPr lang="en-GB" sz="2000" b="1" noProof="0" dirty="0">
              <a:solidFill>
                <a:schemeClr val="accent5"/>
              </a:solidFill>
            </a:rPr>
            <a:t>Name</a:t>
          </a:r>
          <a:br>
            <a:rPr lang="en-GB" sz="1600" noProof="0" dirty="0">
              <a:solidFill>
                <a:schemeClr val="tx1"/>
              </a:solidFill>
            </a:rPr>
          </a:br>
          <a:r>
            <a:rPr lang="en-GB" sz="1600" b="0" noProof="0" dirty="0">
              <a:solidFill>
                <a:schemeClr val="tx1"/>
              </a:solidFill>
              <a:latin typeface="+mn-lt"/>
            </a:rPr>
            <a:t>Title</a:t>
          </a:r>
        </a:p>
      </dgm:t>
    </dgm:pt>
    <dgm:pt modelId="{04936CC5-1B2F-4620-ABDF-F195956C3F4A}" type="parTrans" cxnId="{A7E7000F-0D10-4D88-844F-C9CB2A6A39DA}">
      <dgm:prSet/>
      <dgm:spPr/>
      <dgm:t>
        <a:bodyPr rtlCol="0"/>
        <a:lstStyle/>
        <a:p>
          <a:pPr rtl="0"/>
          <a:endParaRPr lang="en-GB" noProof="0" dirty="0"/>
        </a:p>
      </dgm:t>
    </dgm:pt>
    <dgm:pt modelId="{E019F05B-61F4-4915-9D10-5D6F328EA591}" type="sibTrans" cxnId="{A7E7000F-0D10-4D88-844F-C9CB2A6A39DA}">
      <dgm:prSet/>
      <dgm:spPr/>
      <dgm:t>
        <a:bodyPr rtlCol="0"/>
        <a:lstStyle/>
        <a:p>
          <a:pPr rtl="0"/>
          <a:endParaRPr lang="en-GB" noProof="0" dirty="0"/>
        </a:p>
      </dgm:t>
    </dgm:pt>
    <dgm:pt modelId="{DA3F2F2F-B5A8-4CFD-ABCE-1BC48CD913AF}">
      <dgm:prSet custT="1"/>
      <dgm:spPr/>
      <dgm:t>
        <a:bodyPr rtlCol="0"/>
        <a:lstStyle/>
        <a:p>
          <a:pPr algn="ctr">
            <a:lnSpc>
              <a:spcPct val="100000"/>
            </a:lnSpc>
            <a:defRPr b="1" spc="20">
              <a:latin typeface="+mj-lt"/>
            </a:defRPr>
          </a:pPr>
          <a:r>
            <a:rPr lang="en-GB" sz="2000" b="1" noProof="0" dirty="0">
              <a:solidFill>
                <a:schemeClr val="accent5"/>
              </a:solidFill>
            </a:rPr>
            <a:t>Name</a:t>
          </a:r>
          <a:br>
            <a:rPr lang="en-GB" sz="1600" noProof="0" dirty="0">
              <a:solidFill>
                <a:schemeClr val="tx1"/>
              </a:solidFill>
            </a:rPr>
          </a:br>
          <a:r>
            <a:rPr lang="en-GB" sz="1600" b="0" noProof="0" dirty="0">
              <a:solidFill>
                <a:schemeClr val="tx1"/>
              </a:solidFill>
              <a:latin typeface="+mn-lt"/>
            </a:rPr>
            <a:t>Title</a:t>
          </a:r>
        </a:p>
      </dgm:t>
    </dgm:pt>
    <dgm:pt modelId="{D4AFA5E0-6624-49A6-B10B-4FFA7483C001}" type="parTrans" cxnId="{307321D6-32A9-4F29-A35B-8328C6417311}">
      <dgm:prSet/>
      <dgm:spPr/>
      <dgm:t>
        <a:bodyPr rtlCol="0"/>
        <a:lstStyle/>
        <a:p>
          <a:pPr rtl="0"/>
          <a:endParaRPr lang="en-GB" noProof="0" dirty="0"/>
        </a:p>
      </dgm:t>
    </dgm:pt>
    <dgm:pt modelId="{038FE749-6004-418E-86C7-7C1B1D7930F4}" type="sibTrans" cxnId="{307321D6-32A9-4F29-A35B-8328C6417311}">
      <dgm:prSet/>
      <dgm:spPr/>
      <dgm:t>
        <a:bodyPr rtlCol="0"/>
        <a:lstStyle/>
        <a:p>
          <a:pPr rtl="0"/>
          <a:endParaRPr lang="en-GB" noProof="0" dirty="0"/>
        </a:p>
      </dgm:t>
    </dgm:pt>
    <dgm:pt modelId="{B2F9B3BC-1849-4A4A-BBE4-752B9B492C76}">
      <dgm:prSet custT="1"/>
      <dgm:spPr/>
      <dgm:t>
        <a:bodyPr rtlCol="0"/>
        <a:lstStyle/>
        <a:p>
          <a:pPr algn="ctr">
            <a:lnSpc>
              <a:spcPct val="100000"/>
            </a:lnSpc>
            <a:defRPr b="1" spc="20">
              <a:latin typeface="+mj-lt"/>
            </a:defRPr>
          </a:pPr>
          <a:r>
            <a:rPr lang="en-GB" sz="2000" b="1" noProof="0" dirty="0">
              <a:solidFill>
                <a:schemeClr val="accent5"/>
              </a:solidFill>
            </a:rPr>
            <a:t>Name</a:t>
          </a:r>
          <a:br>
            <a:rPr lang="en-GB" sz="1600" noProof="0" dirty="0">
              <a:solidFill>
                <a:schemeClr val="tx1"/>
              </a:solidFill>
            </a:rPr>
          </a:br>
          <a:r>
            <a:rPr lang="en-GB" sz="1600" b="0" noProof="0" dirty="0">
              <a:solidFill>
                <a:schemeClr val="tx1"/>
              </a:solidFill>
              <a:latin typeface="+mn-lt"/>
            </a:rPr>
            <a:t>Title</a:t>
          </a:r>
        </a:p>
      </dgm:t>
    </dgm:pt>
    <dgm:pt modelId="{48FD486C-824F-4590-8CFC-BC1053E533DD}" type="parTrans" cxnId="{BB48F2B9-3F80-43D5-9223-76526A774C2D}">
      <dgm:prSet/>
      <dgm:spPr/>
      <dgm:t>
        <a:bodyPr rtlCol="0"/>
        <a:lstStyle/>
        <a:p>
          <a:pPr rtl="0"/>
          <a:endParaRPr lang="en-GB" noProof="0" dirty="0"/>
        </a:p>
      </dgm:t>
    </dgm:pt>
    <dgm:pt modelId="{2946CE56-B018-4C0E-918D-0B36D170024F}" type="sibTrans" cxnId="{BB48F2B9-3F80-43D5-9223-76526A774C2D}">
      <dgm:prSet/>
      <dgm:spPr/>
      <dgm:t>
        <a:bodyPr rtlCol="0"/>
        <a:lstStyle/>
        <a:p>
          <a:pPr rtl="0"/>
          <a:endParaRPr lang="en-GB" noProof="0" dirty="0"/>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4" custScaleX="123193" custScaleY="123193"/>
      <dgm:spPr>
        <a:prstGeom prst="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a:noFill/>
        </a:ln>
      </dgm:spPr>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8" custLinFactNeighborY="17872">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8">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4" custScaleX="123193" custScaleY="123193"/>
      <dgm:spPr>
        <a:prstGeom prst="rect">
          <a:avLst/>
        </a:prstGeom>
        <a:blipFill dpi="0" rotWithShape="1">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a:noFill/>
        </a:ln>
      </dgm:spPr>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8" custLinFactNeighborY="17872">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8">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4" custScaleX="123193" custScaleY="123193"/>
      <dgm:spPr>
        <a:prstGeom prst="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a:noFill/>
        </a:ln>
      </dgm:spPr>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8" custLinFactNeighborY="17872">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8" custLinFactY="-45265" custLinFactNeighborX="14101" custLinFactNeighborY="-100000">
        <dgm:presLayoutVars/>
      </dgm:prSet>
      <dgm:spPr/>
    </dgm:pt>
    <dgm:pt modelId="{DB61A93F-5AE0-4A97-AFE4-E1EA7F61D044}" type="pres">
      <dgm:prSet presAssocID="{DA3F2F2F-B5A8-4CFD-ABCE-1BC48CD913AF}" presName="bottSpace" presStyleCnt="0"/>
      <dgm:spPr/>
    </dgm:pt>
    <dgm:pt modelId="{75D7FAE6-857D-40F6-B564-3F282FD27B77}" type="pres">
      <dgm:prSet presAssocID="{038FE749-6004-418E-86C7-7C1B1D7930F4}" presName="sibTrans" presStyleCnt="0"/>
      <dgm:spPr/>
    </dgm:pt>
    <dgm:pt modelId="{F836F72C-94C1-41ED-BA62-813057647F9C}" type="pres">
      <dgm:prSet presAssocID="{B2F9B3BC-1849-4A4A-BBE4-752B9B492C76}" presName="compNode" presStyleCnt="0"/>
      <dgm:spPr/>
    </dgm:pt>
    <dgm:pt modelId="{8D7BA638-A338-4090-BADA-C1ECE7868394}" type="pres">
      <dgm:prSet presAssocID="{B2F9B3BC-1849-4A4A-BBE4-752B9B492C76}" presName="topSpace" presStyleCnt="0"/>
      <dgm:spPr/>
    </dgm:pt>
    <dgm:pt modelId="{04A8E640-7EB5-4EF2-8C83-19A3E5328324}" type="pres">
      <dgm:prSet presAssocID="{B2F9B3BC-1849-4A4A-BBE4-752B9B492C76}" presName="photoElip" presStyleLbl="node1" presStyleIdx="3" presStyleCnt="4" custScaleX="123193" custScaleY="123193"/>
      <dgm:spPr>
        <a:prstGeom prst="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a:noFill/>
        </a:ln>
      </dgm:spPr>
    </dgm:pt>
    <dgm:pt modelId="{278B038A-7223-4C22-98FA-84D16AB2359F}" type="pres">
      <dgm:prSet presAssocID="{B2F9B3BC-1849-4A4A-BBE4-752B9B492C76}" presName="iconSpace" presStyleCnt="0"/>
      <dgm:spPr/>
    </dgm:pt>
    <dgm:pt modelId="{79C5F495-3DD9-41C8-99AE-150A333447D0}" type="pres">
      <dgm:prSet presAssocID="{B2F9B3BC-1849-4A4A-BBE4-752B9B492C76}" presName="nameTx" presStyleLbl="revTx" presStyleIdx="6" presStyleCnt="8" custLinFactNeighborY="17872">
        <dgm:presLayoutVars>
          <dgm:chMax val="0"/>
          <dgm:chPref val="0"/>
        </dgm:presLayoutVars>
      </dgm:prSet>
      <dgm:spPr/>
    </dgm:pt>
    <dgm:pt modelId="{0D329E5F-B8D6-4027-B396-6AF7DD7D0537}" type="pres">
      <dgm:prSet presAssocID="{B2F9B3BC-1849-4A4A-BBE4-752B9B492C76}" presName="txSpace" presStyleCnt="0"/>
      <dgm:spPr/>
    </dgm:pt>
    <dgm:pt modelId="{5A7600AF-A34B-4D03-B3D6-B3C760AE8E06}" type="pres">
      <dgm:prSet presAssocID="{B2F9B3BC-1849-4A4A-BBE4-752B9B492C76}" presName="desTx" presStyleLbl="revTx" presStyleIdx="7" presStyleCnt="8" custLinFactNeighborX="1819" custLinFactNeighborY="-7212">
        <dgm:presLayoutVars/>
      </dgm:prSet>
      <dgm:spPr/>
    </dgm:pt>
    <dgm:pt modelId="{F9799C58-A628-4E75-9DAC-6616D2E34649}" type="pres">
      <dgm:prSet presAssocID="{B2F9B3BC-1849-4A4A-BBE4-752B9B492C76}"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4C525577-8965-4DD8-A876-005F65E1D723}" type="presOf" srcId="{B2F9B3BC-1849-4A4A-BBE4-752B9B492C76}" destId="{79C5F495-3DD9-41C8-99AE-150A333447D0}"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BB48F2B9-3F80-43D5-9223-76526A774C2D}" srcId="{5C72703F-EB58-4B0C-8B2A-EDF2A51B2C6C}" destId="{B2F9B3BC-1849-4A4A-BBE4-752B9B492C76}" srcOrd="3" destOrd="0" parTransId="{48FD486C-824F-4590-8CFC-BC1053E533DD}" sibTransId="{2946CE56-B018-4C0E-918D-0B36D170024F}"/>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 modelId="{B37D38BA-04F9-4FDE-90E3-13C84B9D3351}" type="presParOf" srcId="{BF30E86D-EAFC-44CE-B56C-D7C5EC7742F3}" destId="{75D7FAE6-857D-40F6-B564-3F282FD27B77}" srcOrd="5" destOrd="0" presId="urn:microsoft.com/office/officeart/2019/1/layout/PeoplePortraitsList"/>
    <dgm:cxn modelId="{C9461069-5B02-4E7D-89BF-60D89C5520D1}" type="presParOf" srcId="{BF30E86D-EAFC-44CE-B56C-D7C5EC7742F3}" destId="{F836F72C-94C1-41ED-BA62-813057647F9C}" srcOrd="6" destOrd="0" presId="urn:microsoft.com/office/officeart/2019/1/layout/PeoplePortraitsList"/>
    <dgm:cxn modelId="{074A72EB-DB29-40AB-9670-D77CF64F72EE}" type="presParOf" srcId="{F836F72C-94C1-41ED-BA62-813057647F9C}" destId="{8D7BA638-A338-4090-BADA-C1ECE7868394}" srcOrd="0" destOrd="0" presId="urn:microsoft.com/office/officeart/2019/1/layout/PeoplePortraitsList"/>
    <dgm:cxn modelId="{ACF70A6D-0F45-437B-9C70-8A65D4111C5E}" type="presParOf" srcId="{F836F72C-94C1-41ED-BA62-813057647F9C}" destId="{04A8E640-7EB5-4EF2-8C83-19A3E5328324}" srcOrd="1" destOrd="0" presId="urn:microsoft.com/office/officeart/2019/1/layout/PeoplePortraitsList"/>
    <dgm:cxn modelId="{207CB733-8608-4FD4-8942-AEF56B8AD050}" type="presParOf" srcId="{F836F72C-94C1-41ED-BA62-813057647F9C}" destId="{278B038A-7223-4C22-98FA-84D16AB2359F}" srcOrd="2" destOrd="0" presId="urn:microsoft.com/office/officeart/2019/1/layout/PeoplePortraitsList"/>
    <dgm:cxn modelId="{ABBDB8AD-1D60-4A5E-A05E-58E73FB4EE6D}" type="presParOf" srcId="{F836F72C-94C1-41ED-BA62-813057647F9C}" destId="{79C5F495-3DD9-41C8-99AE-150A333447D0}" srcOrd="3" destOrd="0" presId="urn:microsoft.com/office/officeart/2019/1/layout/PeoplePortraitsList"/>
    <dgm:cxn modelId="{4C2F2B28-9C3F-433B-AB15-CE2605DCD325}" type="presParOf" srcId="{F836F72C-94C1-41ED-BA62-813057647F9C}" destId="{0D329E5F-B8D6-4027-B396-6AF7DD7D0537}" srcOrd="4" destOrd="0" presId="urn:microsoft.com/office/officeart/2019/1/layout/PeoplePortraitsList"/>
    <dgm:cxn modelId="{A3CD0915-11F1-4C29-91BA-EF724E1525A8}" type="presParOf" srcId="{F836F72C-94C1-41ED-BA62-813057647F9C}" destId="{5A7600AF-A34B-4D03-B3D6-B3C760AE8E06}" srcOrd="5" destOrd="0" presId="urn:microsoft.com/office/officeart/2019/1/layout/PeoplePortraitsList"/>
    <dgm:cxn modelId="{82E4B52A-F0D2-438B-8CA3-5A6EB2771E78}" type="presParOf" srcId="{F836F72C-94C1-41ED-BA62-813057647F9C}" destId="{F9799C58-A628-4E75-9DAC-6616D2E34649}" srcOrd="6" destOrd="0" presId="urn:microsoft.com/office/officeart/2019/1/layout/PeoplePortraits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115462" y="643940"/>
          <a:ext cx="2074446" cy="2074446"/>
        </a:xfrm>
        <a:prstGeom prst="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14686"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89000">
            <a:lnSpc>
              <a:spcPct val="100000"/>
            </a:lnSpc>
            <a:spcBef>
              <a:spcPct val="0"/>
            </a:spcBef>
            <a:spcAft>
              <a:spcPct val="35000"/>
            </a:spcAft>
            <a:buNone/>
            <a:defRPr b="1" spc="20">
              <a:latin typeface="+mj-lt"/>
            </a:defRPr>
          </a:pPr>
          <a:r>
            <a:rPr lang="en-GB" sz="2000" b="1" kern="1200" noProof="0" dirty="0">
              <a:solidFill>
                <a:schemeClr val="accent5"/>
              </a:solidFill>
            </a:rPr>
            <a:t>Name</a:t>
          </a:r>
          <a:br>
            <a:rPr lang="en-GB" sz="1600" kern="1200" noProof="0" dirty="0">
              <a:solidFill>
                <a:sysClr val="windowText" lastClr="000000"/>
              </a:solidFill>
            </a:rPr>
          </a:br>
          <a:r>
            <a:rPr lang="en-GB" sz="1600" b="0" kern="1200" noProof="0" dirty="0">
              <a:solidFill>
                <a:sysClr val="windowText" lastClr="000000"/>
              </a:solidFill>
              <a:latin typeface="+mn-lt"/>
            </a:rPr>
            <a:t>Title</a:t>
          </a:r>
        </a:p>
      </dsp:txBody>
      <dsp:txXfrm>
        <a:off x="14686" y="2933093"/>
        <a:ext cx="2276000" cy="483260"/>
      </dsp:txXfrm>
    </dsp:sp>
    <dsp:sp modelId="{7D166BBB-55AF-452C-B9A0-94A1EE55FF4F}">
      <dsp:nvSpPr>
        <dsp:cNvPr id="0" name=""/>
        <dsp:cNvSpPr/>
      </dsp:nvSpPr>
      <dsp:spPr>
        <a:xfrm>
          <a:off x="14686" y="3394708"/>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2789763" y="643940"/>
          <a:ext cx="2074446" cy="2074446"/>
        </a:xfrm>
        <a:prstGeom prst="rect">
          <a:avLst/>
        </a:prstGeom>
        <a:blipFill dpi="0" rotWithShape="1">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2688986"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89000">
            <a:lnSpc>
              <a:spcPct val="100000"/>
            </a:lnSpc>
            <a:spcBef>
              <a:spcPct val="0"/>
            </a:spcBef>
            <a:spcAft>
              <a:spcPct val="35000"/>
            </a:spcAft>
            <a:buNone/>
            <a:defRPr b="1" spc="20">
              <a:latin typeface="+mj-lt"/>
            </a:defRPr>
          </a:pPr>
          <a:r>
            <a:rPr lang="en-GB" sz="2000" b="1" kern="1200" noProof="0" dirty="0">
              <a:solidFill>
                <a:schemeClr val="accent5"/>
              </a:solidFill>
            </a:rPr>
            <a:t>Name</a:t>
          </a:r>
          <a:br>
            <a:rPr lang="en-GB" sz="1600" kern="1200" noProof="0" dirty="0">
              <a:solidFill>
                <a:schemeClr val="tx1"/>
              </a:solidFill>
            </a:rPr>
          </a:br>
          <a:r>
            <a:rPr lang="en-GB" sz="1600" b="0" kern="1200" noProof="0" dirty="0">
              <a:solidFill>
                <a:schemeClr val="tx1"/>
              </a:solidFill>
              <a:latin typeface="+mn-lt"/>
            </a:rPr>
            <a:t>Title</a:t>
          </a:r>
        </a:p>
      </dsp:txBody>
      <dsp:txXfrm>
        <a:off x="2688986" y="2933093"/>
        <a:ext cx="2276000" cy="483260"/>
      </dsp:txXfrm>
    </dsp:sp>
    <dsp:sp modelId="{1223E777-77CB-4A9A-BF21-12B513842696}">
      <dsp:nvSpPr>
        <dsp:cNvPr id="0" name=""/>
        <dsp:cNvSpPr/>
      </dsp:nvSpPr>
      <dsp:spPr>
        <a:xfrm>
          <a:off x="2688986" y="3394708"/>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5464064" y="643940"/>
          <a:ext cx="2074446" cy="2074446"/>
        </a:xfrm>
        <a:prstGeom prst="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5363287"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89000">
            <a:lnSpc>
              <a:spcPct val="100000"/>
            </a:lnSpc>
            <a:spcBef>
              <a:spcPct val="0"/>
            </a:spcBef>
            <a:spcAft>
              <a:spcPct val="35000"/>
            </a:spcAft>
            <a:buNone/>
            <a:defRPr b="1" spc="20">
              <a:latin typeface="+mj-lt"/>
            </a:defRPr>
          </a:pPr>
          <a:r>
            <a:rPr lang="en-GB" sz="2000" b="1" kern="1200" noProof="0" dirty="0">
              <a:solidFill>
                <a:schemeClr val="accent5"/>
              </a:solidFill>
            </a:rPr>
            <a:t>Name</a:t>
          </a:r>
          <a:br>
            <a:rPr lang="en-GB" sz="1600" kern="1200" noProof="0" dirty="0">
              <a:solidFill>
                <a:schemeClr val="tx1"/>
              </a:solidFill>
            </a:rPr>
          </a:br>
          <a:r>
            <a:rPr lang="en-GB" sz="1600" b="0" kern="1200" noProof="0" dirty="0">
              <a:solidFill>
                <a:schemeClr val="tx1"/>
              </a:solidFill>
              <a:latin typeface="+mn-lt"/>
            </a:rPr>
            <a:t>Title</a:t>
          </a:r>
        </a:p>
      </dsp:txBody>
      <dsp:txXfrm>
        <a:off x="5363287" y="2933093"/>
        <a:ext cx="2276000" cy="483260"/>
      </dsp:txXfrm>
    </dsp:sp>
    <dsp:sp modelId="{EE420F84-477D-4635-BEF8-66426E9A259D}">
      <dsp:nvSpPr>
        <dsp:cNvPr id="0" name=""/>
        <dsp:cNvSpPr/>
      </dsp:nvSpPr>
      <dsp:spPr>
        <a:xfrm>
          <a:off x="5684226" y="2525032"/>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 modelId="{04A8E640-7EB5-4EF2-8C83-19A3E5328324}">
      <dsp:nvSpPr>
        <dsp:cNvPr id="0" name=""/>
        <dsp:cNvSpPr/>
      </dsp:nvSpPr>
      <dsp:spPr>
        <a:xfrm>
          <a:off x="8138365" y="643940"/>
          <a:ext cx="2074446" cy="2074446"/>
        </a:xfrm>
        <a:prstGeom prst="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C5F495-3DD9-41C8-99AE-150A333447D0}">
      <dsp:nvSpPr>
        <dsp:cNvPr id="0" name=""/>
        <dsp:cNvSpPr/>
      </dsp:nvSpPr>
      <dsp:spPr>
        <a:xfrm>
          <a:off x="8037588"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89000">
            <a:lnSpc>
              <a:spcPct val="100000"/>
            </a:lnSpc>
            <a:spcBef>
              <a:spcPct val="0"/>
            </a:spcBef>
            <a:spcAft>
              <a:spcPct val="35000"/>
            </a:spcAft>
            <a:buNone/>
            <a:defRPr b="1" spc="20">
              <a:latin typeface="+mj-lt"/>
            </a:defRPr>
          </a:pPr>
          <a:r>
            <a:rPr lang="en-GB" sz="2000" b="1" kern="1200" noProof="0" dirty="0">
              <a:solidFill>
                <a:schemeClr val="accent5"/>
              </a:solidFill>
            </a:rPr>
            <a:t>Name</a:t>
          </a:r>
          <a:br>
            <a:rPr lang="en-GB" sz="1600" kern="1200" noProof="0" dirty="0">
              <a:solidFill>
                <a:schemeClr val="tx1"/>
              </a:solidFill>
            </a:rPr>
          </a:br>
          <a:r>
            <a:rPr lang="en-GB" sz="1600" b="0" kern="1200" noProof="0" dirty="0">
              <a:solidFill>
                <a:schemeClr val="tx1"/>
              </a:solidFill>
              <a:latin typeface="+mn-lt"/>
            </a:rPr>
            <a:t>Title</a:t>
          </a:r>
        </a:p>
      </dsp:txBody>
      <dsp:txXfrm>
        <a:off x="8037588" y="2933093"/>
        <a:ext cx="2276000" cy="483260"/>
      </dsp:txXfrm>
    </dsp:sp>
    <dsp:sp modelId="{5A7600AF-A34B-4D03-B3D6-B3C760AE8E06}">
      <dsp:nvSpPr>
        <dsp:cNvPr id="0" name=""/>
        <dsp:cNvSpPr/>
      </dsp:nvSpPr>
      <dsp:spPr>
        <a:xfrm>
          <a:off x="8052274" y="3351531"/>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1B07DD3-8E0C-4A50-B5FE-ABD362AD454B}" type="datetime1">
              <a:rPr lang="en-GB" smtClean="0"/>
              <a:t>13/02/2023</a:t>
            </a:fld>
            <a:endParaRPr lang="en-GB"/>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DE7DFA-63CC-4ED7-B30E-ACF88B4B8932}" type="slidenum">
              <a:rPr lang="en-GB" smtClean="0"/>
              <a:t>‹#›</a:t>
            </a:fld>
            <a:endParaRPr lang="en-GB"/>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CED090A-610C-4D83-921E-93394EF804D0}" type="datetime1">
              <a:rPr lang="en-GB" noProof="0" smtClean="0"/>
              <a:t>13/02/2023</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98C5307-140F-447F-BCBA-BB92E3A2906B}" type="slidenum">
              <a:rPr lang="en-GB" noProof="0" smtClean="0"/>
              <a:t>‹#›</a:t>
            </a:fld>
            <a:endParaRPr lang="en-GB" noProof="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a:t>
            </a:fld>
            <a:endParaRPr lang="en-GB"/>
          </a:p>
        </p:txBody>
      </p:sp>
    </p:spTree>
    <p:extLst>
      <p:ext uri="{BB962C8B-B14F-4D97-AF65-F5344CB8AC3E}">
        <p14:creationId xmlns:p14="http://schemas.microsoft.com/office/powerpoint/2010/main" val="1039897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10</a:t>
            </a:fld>
            <a:endParaRPr lang="en-GB"/>
          </a:p>
        </p:txBody>
      </p:sp>
    </p:spTree>
    <p:extLst>
      <p:ext uri="{BB962C8B-B14F-4D97-AF65-F5344CB8AC3E}">
        <p14:creationId xmlns:p14="http://schemas.microsoft.com/office/powerpoint/2010/main" val="2631123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11</a:t>
            </a:fld>
            <a:endParaRPr lang="en-GB"/>
          </a:p>
        </p:txBody>
      </p:sp>
    </p:spTree>
    <p:extLst>
      <p:ext uri="{BB962C8B-B14F-4D97-AF65-F5344CB8AC3E}">
        <p14:creationId xmlns:p14="http://schemas.microsoft.com/office/powerpoint/2010/main" val="1080740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12</a:t>
            </a:fld>
            <a:endParaRPr lang="en-GB"/>
          </a:p>
        </p:txBody>
      </p:sp>
    </p:spTree>
    <p:extLst>
      <p:ext uri="{BB962C8B-B14F-4D97-AF65-F5344CB8AC3E}">
        <p14:creationId xmlns:p14="http://schemas.microsoft.com/office/powerpoint/2010/main" val="3082549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13</a:t>
            </a:fld>
            <a:endParaRPr lang="en-GB"/>
          </a:p>
        </p:txBody>
      </p:sp>
    </p:spTree>
    <p:extLst>
      <p:ext uri="{BB962C8B-B14F-4D97-AF65-F5344CB8AC3E}">
        <p14:creationId xmlns:p14="http://schemas.microsoft.com/office/powerpoint/2010/main" val="32624189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14</a:t>
            </a:fld>
            <a:endParaRPr lang="en-GB"/>
          </a:p>
        </p:txBody>
      </p:sp>
    </p:spTree>
    <p:extLst>
      <p:ext uri="{BB962C8B-B14F-4D97-AF65-F5344CB8AC3E}">
        <p14:creationId xmlns:p14="http://schemas.microsoft.com/office/powerpoint/2010/main" val="1403202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15</a:t>
            </a:fld>
            <a:endParaRPr lang="en-GB"/>
          </a:p>
        </p:txBody>
      </p:sp>
    </p:spTree>
    <p:extLst>
      <p:ext uri="{BB962C8B-B14F-4D97-AF65-F5344CB8AC3E}">
        <p14:creationId xmlns:p14="http://schemas.microsoft.com/office/powerpoint/2010/main" val="2650171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16</a:t>
            </a:fld>
            <a:endParaRPr lang="en-GB"/>
          </a:p>
        </p:txBody>
      </p:sp>
    </p:spTree>
    <p:extLst>
      <p:ext uri="{BB962C8B-B14F-4D97-AF65-F5344CB8AC3E}">
        <p14:creationId xmlns:p14="http://schemas.microsoft.com/office/powerpoint/2010/main" val="901724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798C5307-140F-447F-BCBA-BB92E3A2906B}" type="slidenum">
              <a:rPr lang="en-GB" smtClean="0"/>
              <a:t>17</a:t>
            </a:fld>
            <a:endParaRPr lang="en-GB"/>
          </a:p>
        </p:txBody>
      </p:sp>
    </p:spTree>
    <p:extLst>
      <p:ext uri="{BB962C8B-B14F-4D97-AF65-F5344CB8AC3E}">
        <p14:creationId xmlns:p14="http://schemas.microsoft.com/office/powerpoint/2010/main" val="1264072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GB"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4907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12E1B3B4-A5A9-442E-B305-2C1B61528B9D}" type="slidenum">
              <a:rPr kumimoji="0" lang="en-GB"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3555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4</a:t>
            </a:fld>
            <a:endParaRPr lang="en-GB"/>
          </a:p>
        </p:txBody>
      </p:sp>
    </p:spTree>
    <p:extLst>
      <p:ext uri="{BB962C8B-B14F-4D97-AF65-F5344CB8AC3E}">
        <p14:creationId xmlns:p14="http://schemas.microsoft.com/office/powerpoint/2010/main" val="1396359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5</a:t>
            </a:fld>
            <a:endParaRPr lang="en-GB"/>
          </a:p>
        </p:txBody>
      </p:sp>
    </p:spTree>
    <p:extLst>
      <p:ext uri="{BB962C8B-B14F-4D97-AF65-F5344CB8AC3E}">
        <p14:creationId xmlns:p14="http://schemas.microsoft.com/office/powerpoint/2010/main" val="233104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6</a:t>
            </a:fld>
            <a:endParaRPr lang="en-GB"/>
          </a:p>
        </p:txBody>
      </p:sp>
    </p:spTree>
    <p:extLst>
      <p:ext uri="{BB962C8B-B14F-4D97-AF65-F5344CB8AC3E}">
        <p14:creationId xmlns:p14="http://schemas.microsoft.com/office/powerpoint/2010/main" val="1560164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7</a:t>
            </a:fld>
            <a:endParaRPr lang="en-GB"/>
          </a:p>
        </p:txBody>
      </p:sp>
    </p:spTree>
    <p:extLst>
      <p:ext uri="{BB962C8B-B14F-4D97-AF65-F5344CB8AC3E}">
        <p14:creationId xmlns:p14="http://schemas.microsoft.com/office/powerpoint/2010/main" val="3889297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8</a:t>
            </a:fld>
            <a:endParaRPr lang="en-GB"/>
          </a:p>
        </p:txBody>
      </p:sp>
    </p:spTree>
    <p:extLst>
      <p:ext uri="{BB962C8B-B14F-4D97-AF65-F5344CB8AC3E}">
        <p14:creationId xmlns:p14="http://schemas.microsoft.com/office/powerpoint/2010/main" val="409207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9</a:t>
            </a:fld>
            <a:endParaRPr lang="en-GB"/>
          </a:p>
        </p:txBody>
      </p:sp>
    </p:spTree>
    <p:extLst>
      <p:ext uri="{BB962C8B-B14F-4D97-AF65-F5344CB8AC3E}">
        <p14:creationId xmlns:p14="http://schemas.microsoft.com/office/powerpoint/2010/main" val="1968961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rtlCol="0" anchor="t">
            <a:normAutofit/>
          </a:bodyPr>
          <a:lstStyle>
            <a:lvl1pPr>
              <a:defRPr sz="8500" spc="-20" baseline="0">
                <a:solidFill>
                  <a:schemeClr val="bg1"/>
                </a:solidFill>
              </a:defRPr>
            </a:lvl1pPr>
          </a:lstStyle>
          <a:p>
            <a:pPr rtl="0"/>
            <a:r>
              <a:rPr lang="en-GB" noProof="0"/>
              <a:t>Click to edit Master title style</a:t>
            </a:r>
            <a:endParaRPr lang="en-GB" noProof="0"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rtlCol="0" anchor="b">
            <a:normAutofit/>
          </a:bodyPr>
          <a:lstStyle>
            <a:lvl1pPr marL="0" indent="0">
              <a:buNone/>
              <a:defRPr sz="2800" b="1">
                <a:solidFill>
                  <a:schemeClr val="bg1"/>
                </a:solidFill>
              </a:defRPr>
            </a:lvl1pPr>
          </a:lstStyle>
          <a:p>
            <a:pPr rtl="0"/>
            <a:r>
              <a:rPr lang="en-GB" noProof="0"/>
              <a:t>Click to edit Master subtitle style</a:t>
            </a:r>
            <a:endParaRPr lang="en-GB" noProof="0"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rtlCol="0"/>
          <a:lstStyle>
            <a:lvl1pPr marL="0" indent="0" algn="ctr">
              <a:buNone/>
              <a:defRPr/>
            </a:lvl1pPr>
          </a:lstStyle>
          <a:p>
            <a:pPr rtl="0"/>
            <a:r>
              <a:rPr lang="en-GB" noProof="0" dirty="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rtlCol="0" anchor="ctr"/>
          <a:lstStyle>
            <a:lvl1pPr algn="r">
              <a:lnSpc>
                <a:spcPct val="100000"/>
              </a:lnSpc>
              <a:defRPr spc="-20" baseline="0">
                <a:solidFill>
                  <a:schemeClr val="bg1"/>
                </a:solidFill>
              </a:defRPr>
            </a:lvl1pPr>
          </a:lstStyle>
          <a:p>
            <a:pPr rtl="0"/>
            <a:r>
              <a:rPr lang="en-GB" noProof="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rtlCol="0"/>
          <a:lstStyle>
            <a:lvl1pPr marL="0" indent="0">
              <a:buNone/>
              <a:defRPr sz="2400" b="1">
                <a:solidFill>
                  <a:schemeClr val="accent2"/>
                </a:solidFill>
              </a:defRPr>
            </a:lvl1pPr>
          </a:lstStyle>
          <a:p>
            <a:pPr lvl="0" rtl="0"/>
            <a:r>
              <a:rPr lang="en-GB" noProof="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rtlCol="0">
            <a:normAutofit/>
          </a:bodyPr>
          <a:lstStyle>
            <a:lvl1pPr>
              <a:defRPr sz="2000"/>
            </a:lvl1pPr>
          </a:lstStyle>
          <a:p>
            <a:pPr lvl="0" rtl="0"/>
            <a:r>
              <a:rPr lang="en-GB" noProof="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rtlCol="0"/>
          <a:lstStyle>
            <a:lvl1pPr marL="0" indent="0">
              <a:buNone/>
              <a:defRPr sz="2400" b="1">
                <a:solidFill>
                  <a:schemeClr val="accent2"/>
                </a:solidFill>
              </a:defRPr>
            </a:lvl1pPr>
          </a:lstStyle>
          <a:p>
            <a:pPr lvl="0" rtl="0"/>
            <a:r>
              <a:rPr lang="en-GB" noProof="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rtlCol="0">
            <a:normAutofit/>
          </a:bodyPr>
          <a:lstStyle>
            <a:lvl1pPr>
              <a:defRPr sz="2000"/>
            </a:lvl1pPr>
          </a:lstStyle>
          <a:p>
            <a:pPr lvl="0" rtl="0"/>
            <a:r>
              <a:rPr lang="en-GB" noProof="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b="0" i="0" u="none" strike="noStrike" kern="1200" cap="none" spc="0" normalizeH="0" noProof="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rtlCol="0" anchor="ctr"/>
          <a:lstStyle>
            <a:lvl1pPr algn="r">
              <a:lnSpc>
                <a:spcPct val="100000"/>
              </a:lnSpc>
              <a:defRPr spc="-20" baseline="0">
                <a:solidFill>
                  <a:schemeClr val="bg1"/>
                </a:solidFill>
              </a:defRPr>
            </a:lvl1pPr>
          </a:lstStyle>
          <a:p>
            <a:pPr rtl="0"/>
            <a:r>
              <a:rPr lang="en-GB" noProof="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rtlCol="0"/>
          <a:lstStyle>
            <a:lvl1pPr marL="0" indent="0">
              <a:buNone/>
              <a:defRPr sz="2400" b="1">
                <a:solidFill>
                  <a:schemeClr val="accent2"/>
                </a:solidFill>
              </a:defRPr>
            </a:lvl1pPr>
          </a:lstStyle>
          <a:p>
            <a:pPr lvl="0" rtl="0"/>
            <a:r>
              <a:rPr lang="en-GB" noProof="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rtlCol="0">
            <a:normAutofit/>
          </a:bodyPr>
          <a:lstStyle>
            <a:lvl1pPr>
              <a:defRPr sz="2000"/>
            </a:lvl1pPr>
          </a:lstStyle>
          <a:p>
            <a:pPr lvl="0" rtl="0"/>
            <a:r>
              <a:rPr lang="en-GB" noProof="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rtlCol="0"/>
          <a:lstStyle>
            <a:lvl1pPr marL="0" indent="0">
              <a:buNone/>
              <a:defRPr sz="2400" b="1">
                <a:solidFill>
                  <a:schemeClr val="accent2"/>
                </a:solidFill>
              </a:defRPr>
            </a:lvl1pPr>
          </a:lstStyle>
          <a:p>
            <a:pPr lvl="0" rtl="0"/>
            <a:r>
              <a:rPr lang="en-GB" noProof="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rtlCol="0">
            <a:normAutofit/>
          </a:bodyPr>
          <a:lstStyle>
            <a:lvl1pPr>
              <a:defRPr sz="2000"/>
            </a:lvl1pPr>
          </a:lstStyle>
          <a:p>
            <a:pPr lvl="0" rtl="0"/>
            <a:r>
              <a:rPr lang="en-GB" noProof="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rtlCol="0"/>
          <a:lstStyle>
            <a:lvl1pPr marL="0" indent="0">
              <a:buNone/>
              <a:defRPr sz="2400" b="1">
                <a:solidFill>
                  <a:schemeClr val="accent2"/>
                </a:solidFill>
              </a:defRPr>
            </a:lvl1pPr>
          </a:lstStyle>
          <a:p>
            <a:pPr lvl="0" rtl="0"/>
            <a:r>
              <a:rPr lang="en-GB" noProof="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rtlCol="0">
            <a:normAutofit/>
          </a:bodyPr>
          <a:lstStyle>
            <a:lvl1pPr>
              <a:defRPr sz="2000"/>
            </a:lvl1pPr>
          </a:lstStyle>
          <a:p>
            <a:pPr lvl="0" rtl="0"/>
            <a:r>
              <a:rPr lang="en-GB" noProof="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b="0" i="0" u="none" strike="noStrike" kern="1200" cap="none" spc="0" normalizeH="0" noProof="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B926107-51B9-44DD-8581-AA5E8B601C63}"/>
              </a:ext>
            </a:extLst>
          </p:cNvPr>
          <p:cNvSpPr>
            <a:spLocks noGrp="1"/>
          </p:cNvSpPr>
          <p:nvPr>
            <p:ph type="title"/>
          </p:nvPr>
        </p:nvSpPr>
        <p:spPr>
          <a:xfrm>
            <a:off x="647698" y="484494"/>
            <a:ext cx="5800867" cy="1569493"/>
          </a:xfrm>
        </p:spPr>
        <p:txBody>
          <a:bodyPr rtlCol="0" anchor="b">
            <a:normAutofit/>
          </a:bodyPr>
          <a:lstStyle>
            <a:lvl1pPr>
              <a:defRPr>
                <a:solidFill>
                  <a:schemeClr val="accent1"/>
                </a:solidFill>
              </a:defRPr>
            </a:lvl1pPr>
          </a:lstStyle>
          <a:p>
            <a:pPr rtl="0"/>
            <a:r>
              <a:rPr lang="en-GB" noProof="0"/>
              <a:t>Click to edit Master title style</a:t>
            </a:r>
          </a:p>
        </p:txBody>
      </p:sp>
      <p:sp>
        <p:nvSpPr>
          <p:cNvPr id="4" name="Content Placeholder 2">
            <a:extLst>
              <a:ext uri="{FF2B5EF4-FFF2-40B4-BE49-F238E27FC236}">
                <a16:creationId xmlns:a16="http://schemas.microsoft.com/office/drawing/2014/main" id="{CD144A4B-34B7-47EC-888B-0D20760065AA}"/>
              </a:ext>
            </a:extLst>
          </p:cNvPr>
          <p:cNvSpPr>
            <a:spLocks noGrp="1"/>
          </p:cNvSpPr>
          <p:nvPr>
            <p:ph idx="1"/>
          </p:nvPr>
        </p:nvSpPr>
        <p:spPr>
          <a:xfrm>
            <a:off x="647702" y="2156346"/>
            <a:ext cx="5800866" cy="3963937"/>
          </a:xfrm>
        </p:spPr>
        <p:txBody>
          <a:bodyPr rtlCol="0">
            <a:normAutofit/>
          </a:bodyPr>
          <a:lstStyle>
            <a:lvl1pPr marL="0" indent="0">
              <a:buNone/>
              <a:defRPr/>
            </a:lvl1pPr>
          </a:lstStyle>
          <a:p>
            <a:pPr lvl="0" rtl="0"/>
            <a:r>
              <a:rPr lang="en-GB" noProof="0"/>
              <a:t>Click to edit Master text styles</a:t>
            </a:r>
          </a:p>
        </p:txBody>
      </p:sp>
      <p:sp>
        <p:nvSpPr>
          <p:cNvPr id="9" name="Footer Placeholder 4">
            <a:extLst>
              <a:ext uri="{FF2B5EF4-FFF2-40B4-BE49-F238E27FC236}">
                <a16:creationId xmlns:a16="http://schemas.microsoft.com/office/drawing/2014/main" id="{C6A9B852-DA3F-4566-BDEB-F1F69334E1FB}"/>
              </a:ext>
            </a:extLst>
          </p:cNvPr>
          <p:cNvSpPr>
            <a:spLocks noGrp="1"/>
          </p:cNvSpPr>
          <p:nvPr>
            <p:ph type="ftr" sz="quarter" idx="11"/>
          </p:nvPr>
        </p:nvSpPr>
        <p:spPr>
          <a:xfrm>
            <a:off x="199277" y="6356350"/>
            <a:ext cx="3877423"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b="0" i="0" u="none" strike="noStrike" kern="1200" cap="none" spc="0" normalizeH="0" noProof="0">
                <a:ln>
                  <a:noFill/>
                </a:ln>
                <a:solidFill>
                  <a:prstClr val="black"/>
                </a:solidFill>
                <a:effectLst/>
                <a:uLnTx/>
                <a:uFillTx/>
                <a:latin typeface="Avenir Next LT Pro"/>
                <a:ea typeface="+mn-ea"/>
                <a:cs typeface="+mn-cs"/>
              </a:rPr>
              <a:t>Presentation title</a:t>
            </a:r>
          </a:p>
        </p:txBody>
      </p:sp>
      <p:sp>
        <p:nvSpPr>
          <p:cNvPr id="17" name="Picture Placeholder 12">
            <a:extLst>
              <a:ext uri="{FF2B5EF4-FFF2-40B4-BE49-F238E27FC236}">
                <a16:creationId xmlns:a16="http://schemas.microsoft.com/office/drawing/2014/main" id="{116EBB24-A127-412B-99DB-A7FBCA68A2FA}"/>
              </a:ext>
            </a:extLst>
          </p:cNvPr>
          <p:cNvSpPr>
            <a:spLocks noGrp="1"/>
          </p:cNvSpPr>
          <p:nvPr>
            <p:ph type="pic" sz="quarter" idx="13" hasCustomPrompt="1"/>
          </p:nvPr>
        </p:nvSpPr>
        <p:spPr>
          <a:xfrm>
            <a:off x="6700838" y="665163"/>
            <a:ext cx="2214562" cy="2513012"/>
          </a:xfrm>
        </p:spPr>
        <p:txBody>
          <a:bodyPr rtlCol="0"/>
          <a:lstStyle>
            <a:lvl1pPr marL="0" indent="0" algn="ctr">
              <a:buNone/>
              <a:defRPr/>
            </a:lvl1pPr>
          </a:lstStyle>
          <a:p>
            <a:pPr rtl="0"/>
            <a:r>
              <a:rPr lang="en-GB" noProof="0"/>
              <a:t>Click to add photo</a:t>
            </a:r>
          </a:p>
        </p:txBody>
      </p:sp>
      <p:sp>
        <p:nvSpPr>
          <p:cNvPr id="18" name="Picture Placeholder 12">
            <a:extLst>
              <a:ext uri="{FF2B5EF4-FFF2-40B4-BE49-F238E27FC236}">
                <a16:creationId xmlns:a16="http://schemas.microsoft.com/office/drawing/2014/main" id="{63CCB0A6-D7F6-4C78-B6C0-A045E3B25B00}"/>
              </a:ext>
            </a:extLst>
          </p:cNvPr>
          <p:cNvSpPr>
            <a:spLocks noGrp="1"/>
          </p:cNvSpPr>
          <p:nvPr>
            <p:ph type="pic" sz="quarter" idx="14" hasCustomPrompt="1"/>
          </p:nvPr>
        </p:nvSpPr>
        <p:spPr>
          <a:xfrm>
            <a:off x="9329737" y="665579"/>
            <a:ext cx="2214562" cy="2513012"/>
          </a:xfrm>
        </p:spPr>
        <p:txBody>
          <a:bodyPr rtlCol="0"/>
          <a:lstStyle>
            <a:lvl1pPr marL="0" indent="0" algn="ctr">
              <a:buNone/>
              <a:defRPr/>
            </a:lvl1pPr>
          </a:lstStyle>
          <a:p>
            <a:pPr rtl="0"/>
            <a:r>
              <a:rPr lang="en-GB" noProof="0"/>
              <a:t>Click to add photo</a:t>
            </a:r>
          </a:p>
        </p:txBody>
      </p:sp>
      <p:sp>
        <p:nvSpPr>
          <p:cNvPr id="19" name="Picture Placeholder 12">
            <a:extLst>
              <a:ext uri="{FF2B5EF4-FFF2-40B4-BE49-F238E27FC236}">
                <a16:creationId xmlns:a16="http://schemas.microsoft.com/office/drawing/2014/main" id="{F3038A14-3DB7-4BDC-A247-674224BFB8B1}"/>
              </a:ext>
            </a:extLst>
          </p:cNvPr>
          <p:cNvSpPr>
            <a:spLocks noGrp="1"/>
          </p:cNvSpPr>
          <p:nvPr>
            <p:ph type="pic" sz="quarter" idx="15" hasCustomPrompt="1"/>
          </p:nvPr>
        </p:nvSpPr>
        <p:spPr>
          <a:xfrm>
            <a:off x="6700854" y="3607271"/>
            <a:ext cx="2214562" cy="2513012"/>
          </a:xfrm>
        </p:spPr>
        <p:txBody>
          <a:bodyPr rtlCol="0"/>
          <a:lstStyle>
            <a:lvl1pPr marL="0" indent="0" algn="ctr">
              <a:buNone/>
              <a:defRPr/>
            </a:lvl1pPr>
          </a:lstStyle>
          <a:p>
            <a:pPr rtl="0"/>
            <a:r>
              <a:rPr lang="en-GB" noProof="0"/>
              <a:t>Click to add photo</a:t>
            </a:r>
          </a:p>
        </p:txBody>
      </p:sp>
      <p:sp>
        <p:nvSpPr>
          <p:cNvPr id="20" name="Picture Placeholder 12">
            <a:extLst>
              <a:ext uri="{FF2B5EF4-FFF2-40B4-BE49-F238E27FC236}">
                <a16:creationId xmlns:a16="http://schemas.microsoft.com/office/drawing/2014/main" id="{59BCC1BB-4299-409F-9215-B3A4ECAB5238}"/>
              </a:ext>
            </a:extLst>
          </p:cNvPr>
          <p:cNvSpPr>
            <a:spLocks noGrp="1"/>
          </p:cNvSpPr>
          <p:nvPr>
            <p:ph type="pic" sz="quarter" idx="16" hasCustomPrompt="1"/>
          </p:nvPr>
        </p:nvSpPr>
        <p:spPr>
          <a:xfrm>
            <a:off x="9324845" y="3607271"/>
            <a:ext cx="2214562" cy="2513012"/>
          </a:xfrm>
        </p:spPr>
        <p:txBody>
          <a:bodyPr rtlCol="0"/>
          <a:lstStyle>
            <a:lvl1pPr marL="0" indent="0" algn="ctr">
              <a:buNone/>
              <a:defRPr/>
            </a:lvl1pPr>
          </a:lstStyle>
          <a:p>
            <a:pPr rtl="0"/>
            <a:r>
              <a:rPr lang="en-GB" noProof="0"/>
              <a:t>Click to add photo</a:t>
            </a:r>
          </a:p>
        </p:txBody>
      </p:sp>
      <p:sp>
        <p:nvSpPr>
          <p:cNvPr id="10" name="Date Placeholder 3">
            <a:extLst>
              <a:ext uri="{FF2B5EF4-FFF2-40B4-BE49-F238E27FC236}">
                <a16:creationId xmlns:a16="http://schemas.microsoft.com/office/drawing/2014/main" id="{7FB415D6-2F2D-46E2-94AF-1F3BE10F351D}"/>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11" name="Slide Number Placeholder 5">
            <a:extLst>
              <a:ext uri="{FF2B5EF4-FFF2-40B4-BE49-F238E27FC236}">
                <a16:creationId xmlns:a16="http://schemas.microsoft.com/office/drawing/2014/main" id="{FEC8DC3B-1AAD-429C-A1EA-FAEE9D884490}"/>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39F39FF-F5CB-4ACA-9B46-4CCF89ECA75F}"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00162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152F41C-45C5-4E09-A91A-8F4AE80B065E}"/>
              </a:ext>
              <a:ext uri="{C183D7F6-B498-43B3-948B-1728B52AA6E4}">
                <adec:decorative xmlns:adec="http://schemas.microsoft.com/office/drawing/2017/decorative" val="1"/>
              </a:ext>
            </a:extLst>
          </p:cNvPr>
          <p:cNvSpPr/>
          <p:nvPr userDrawn="1"/>
        </p:nvSpPr>
        <p:spPr>
          <a:xfrm>
            <a:off x="0" y="4533900"/>
            <a:ext cx="9144000" cy="2324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CAB4C3"/>
              </a:solidFill>
              <a:effectLst/>
              <a:uLnTx/>
              <a:uFillTx/>
              <a:latin typeface="Avenir Next LT Pro"/>
              <a:ea typeface="+mn-ea"/>
              <a:cs typeface="+mn-cs"/>
            </a:endParaRPr>
          </a:p>
        </p:txBody>
      </p:sp>
      <p:sp>
        <p:nvSpPr>
          <p:cNvPr id="10" name="Title 6">
            <a:extLst>
              <a:ext uri="{FF2B5EF4-FFF2-40B4-BE49-F238E27FC236}">
                <a16:creationId xmlns:a16="http://schemas.microsoft.com/office/drawing/2014/main" id="{DA9EBEF3-E8A8-4C5C-B6D9-B322242DC93A}"/>
              </a:ext>
            </a:extLst>
          </p:cNvPr>
          <p:cNvSpPr>
            <a:spLocks noGrp="1"/>
          </p:cNvSpPr>
          <p:nvPr>
            <p:ph type="ctrTitle"/>
          </p:nvPr>
        </p:nvSpPr>
        <p:spPr>
          <a:xfrm>
            <a:off x="877001" y="4947313"/>
            <a:ext cx="7700617" cy="1409037"/>
          </a:xfrm>
        </p:spPr>
        <p:txBody>
          <a:bodyPr rtlCol="0" anchor="ctr">
            <a:normAutofit/>
          </a:bodyPr>
          <a:lstStyle>
            <a:lvl1pPr>
              <a:defRPr>
                <a:solidFill>
                  <a:schemeClr val="bg1"/>
                </a:solidFill>
              </a:defRPr>
            </a:lvl1pPr>
          </a:lstStyle>
          <a:p>
            <a:pPr rtl="0"/>
            <a:r>
              <a:rPr lang="en-GB" sz="5400" noProof="0"/>
              <a:t>Click to edit Master title style</a:t>
            </a:r>
          </a:p>
        </p:txBody>
      </p:sp>
      <p:sp>
        <p:nvSpPr>
          <p:cNvPr id="11" name="Subtitle 7">
            <a:extLst>
              <a:ext uri="{FF2B5EF4-FFF2-40B4-BE49-F238E27FC236}">
                <a16:creationId xmlns:a16="http://schemas.microsoft.com/office/drawing/2014/main" id="{6A90C83B-4674-4CF1-9CD4-78C3B7CDCCA8}"/>
              </a:ext>
            </a:extLst>
          </p:cNvPr>
          <p:cNvSpPr>
            <a:spLocks noGrp="1"/>
          </p:cNvSpPr>
          <p:nvPr>
            <p:ph type="subTitle" idx="1"/>
          </p:nvPr>
        </p:nvSpPr>
        <p:spPr>
          <a:xfrm>
            <a:off x="9446252" y="386989"/>
            <a:ext cx="2443495" cy="3758334"/>
          </a:xfrm>
        </p:spPr>
        <p:txBody>
          <a:bodyPr rtlCol="0" anchor="t">
            <a:normAutofit/>
          </a:bodyPr>
          <a:lstStyle>
            <a:lvl1pPr marL="0" indent="0">
              <a:lnSpc>
                <a:spcPct val="100000"/>
              </a:lnSpc>
              <a:spcBef>
                <a:spcPts val="0"/>
              </a:spcBef>
              <a:buNone/>
              <a:defRPr sz="2800" b="1">
                <a:solidFill>
                  <a:schemeClr val="accent1"/>
                </a:solidFill>
              </a:defRPr>
            </a:lvl1pPr>
          </a:lstStyle>
          <a:p>
            <a:pPr rtl="0"/>
            <a:r>
              <a:rPr lang="en-GB" noProof="0">
                <a:solidFill>
                  <a:schemeClr val="accent1"/>
                </a:solidFill>
              </a:rPr>
              <a:t>Click to edit Master subtitle style</a:t>
            </a:r>
          </a:p>
        </p:txBody>
      </p:sp>
      <p:sp>
        <p:nvSpPr>
          <p:cNvPr id="19" name="Picture Placeholder 17">
            <a:extLst>
              <a:ext uri="{FF2B5EF4-FFF2-40B4-BE49-F238E27FC236}">
                <a16:creationId xmlns:a16="http://schemas.microsoft.com/office/drawing/2014/main" id="{1894E094-44B9-4024-A43A-438DEB225DB2}"/>
              </a:ext>
            </a:extLst>
          </p:cNvPr>
          <p:cNvSpPr>
            <a:spLocks noGrp="1"/>
          </p:cNvSpPr>
          <p:nvPr>
            <p:ph type="pic" sz="quarter" idx="13" hasCustomPrompt="1"/>
          </p:nvPr>
        </p:nvSpPr>
        <p:spPr>
          <a:xfrm>
            <a:off x="0" y="0"/>
            <a:ext cx="9144000" cy="4532313"/>
          </a:xfrm>
        </p:spPr>
        <p:txBody>
          <a:bodyPr rtlCol="0"/>
          <a:lstStyle>
            <a:lvl1pPr marL="0" indent="0" algn="ctr">
              <a:buNone/>
              <a:defRPr/>
            </a:lvl1pPr>
          </a:lstStyle>
          <a:p>
            <a:pPr rtl="0"/>
            <a:r>
              <a:rPr lang="en-GB" noProof="0"/>
              <a:t>Click to add photo</a:t>
            </a:r>
          </a:p>
        </p:txBody>
      </p:sp>
      <p:sp>
        <p:nvSpPr>
          <p:cNvPr id="13" name="Footer Placeholder 4">
            <a:extLst>
              <a:ext uri="{FF2B5EF4-FFF2-40B4-BE49-F238E27FC236}">
                <a16:creationId xmlns:a16="http://schemas.microsoft.com/office/drawing/2014/main" id="{9BCFB5F5-AD25-4F9C-8AE7-E0E891F1AFF9}"/>
              </a:ext>
            </a:extLst>
          </p:cNvPr>
          <p:cNvSpPr>
            <a:spLocks noGrp="1"/>
          </p:cNvSpPr>
          <p:nvPr>
            <p:ph type="ftr" sz="quarter" idx="11"/>
          </p:nvPr>
        </p:nvSpPr>
        <p:spPr>
          <a:xfrm>
            <a:off x="201168" y="6356350"/>
            <a:ext cx="4837176" cy="365125"/>
          </a:xfrm>
        </p:spPr>
        <p:txBody>
          <a:bodyPr rtlCol="0"/>
          <a:lstStyle>
            <a:lvl1pPr>
              <a:defRPr>
                <a:solidFill>
                  <a:schemeClr val="bg1"/>
                </a:solidFill>
              </a:defRPr>
            </a:lvl1pPr>
          </a:lstStyle>
          <a:p>
            <a:pPr rtl="0"/>
            <a:r>
              <a:rPr lang="en-GB" noProof="0"/>
              <a:t>Presentation title</a:t>
            </a:r>
          </a:p>
        </p:txBody>
      </p:sp>
      <p:sp>
        <p:nvSpPr>
          <p:cNvPr id="23" name="Picture Placeholder 20">
            <a:extLst>
              <a:ext uri="{FF2B5EF4-FFF2-40B4-BE49-F238E27FC236}">
                <a16:creationId xmlns:a16="http://schemas.microsoft.com/office/drawing/2014/main" id="{919568B3-FE67-4E6E-BA92-FEF29CBFE1B4}"/>
              </a:ext>
            </a:extLst>
          </p:cNvPr>
          <p:cNvSpPr>
            <a:spLocks noGrp="1"/>
          </p:cNvSpPr>
          <p:nvPr>
            <p:ph type="pic" sz="quarter" idx="14" hasCustomPrompt="1"/>
          </p:nvPr>
        </p:nvSpPr>
        <p:spPr>
          <a:xfrm>
            <a:off x="9144000" y="4532313"/>
            <a:ext cx="3048000" cy="2325687"/>
          </a:xfrm>
        </p:spPr>
        <p:txBody>
          <a:bodyPr rtlCol="0"/>
          <a:lstStyle>
            <a:lvl1pPr marL="0" indent="0" algn="ctr">
              <a:buNone/>
              <a:defRPr/>
            </a:lvl1pPr>
          </a:lstStyle>
          <a:p>
            <a:pPr rtl="0"/>
            <a:r>
              <a:rPr lang="en-GB" noProof="0"/>
              <a:t>Click to add photo</a:t>
            </a:r>
          </a:p>
        </p:txBody>
      </p:sp>
      <p:sp>
        <p:nvSpPr>
          <p:cNvPr id="15" name="Date Placeholder 3">
            <a:extLst>
              <a:ext uri="{FF2B5EF4-FFF2-40B4-BE49-F238E27FC236}">
                <a16:creationId xmlns:a16="http://schemas.microsoft.com/office/drawing/2014/main" id="{D87D4A75-1737-4D5B-A386-9FE32DFB5E51}"/>
              </a:ext>
            </a:extLst>
          </p:cNvPr>
          <p:cNvSpPr>
            <a:spLocks noGrp="1"/>
          </p:cNvSpPr>
          <p:nvPr>
            <p:ph type="dt" sz="half" idx="10"/>
          </p:nvPr>
        </p:nvSpPr>
        <p:spPr>
          <a:xfrm>
            <a:off x="7013448" y="6355080"/>
            <a:ext cx="4352544" cy="365125"/>
          </a:xfrm>
        </p:spPr>
        <p:txBody>
          <a:bodyPr rtlCol="0"/>
          <a:lstStyle>
            <a:lvl1pPr>
              <a:defRPr>
                <a:solidFill>
                  <a:schemeClr val="bg1"/>
                </a:solidFill>
                <a:effectLst>
                  <a:outerShdw blurRad="38100" dist="38100" dir="2700000" algn="tl">
                    <a:srgbClr val="000000">
                      <a:alpha val="43137"/>
                    </a:srgbClr>
                  </a:outerShdw>
                </a:effectLst>
              </a:defRPr>
            </a:lvl1pPr>
          </a:lstStyle>
          <a:p>
            <a:pPr rtl="0"/>
            <a:r>
              <a:rPr lang="en-GB" noProof="0"/>
              <a:t>20XX</a:t>
            </a:r>
          </a:p>
        </p:txBody>
      </p:sp>
      <p:sp>
        <p:nvSpPr>
          <p:cNvPr id="16" name="Slide Number Placeholder 5">
            <a:extLst>
              <a:ext uri="{FF2B5EF4-FFF2-40B4-BE49-F238E27FC236}">
                <a16:creationId xmlns:a16="http://schemas.microsoft.com/office/drawing/2014/main" id="{EB52AA41-FD0C-42C6-BD04-9E5B55A48989}"/>
              </a:ext>
            </a:extLst>
          </p:cNvPr>
          <p:cNvSpPr>
            <a:spLocks noGrp="1"/>
          </p:cNvSpPr>
          <p:nvPr>
            <p:ph type="sldNum" sz="quarter" idx="12"/>
          </p:nvPr>
        </p:nvSpPr>
        <p:spPr>
          <a:xfrm>
            <a:off x="11365992" y="6356350"/>
            <a:ext cx="630936" cy="365125"/>
          </a:xfrm>
        </p:spPr>
        <p:txBody>
          <a:bodyPr rtlCol="0"/>
          <a:lstStyle>
            <a:lvl1pPr>
              <a:defRPr>
                <a:solidFill>
                  <a:schemeClr val="bg1"/>
                </a:solidFill>
                <a:effectLst>
                  <a:outerShdw blurRad="38100" dist="38100" dir="2700000" algn="tl">
                    <a:srgbClr val="000000">
                      <a:alpha val="43137"/>
                    </a:srgbClr>
                  </a:outerShdw>
                </a:effectLst>
              </a:defRPr>
            </a:lvl1pPr>
          </a:lstStyle>
          <a:p>
            <a:pPr rtl="0"/>
            <a:fld id="{244D815C-8BF3-4ECF-A945-A2A7C2983AF9}" type="slidenum">
              <a:rPr lang="en-GB" noProof="0" smtClean="0"/>
              <a:pPr/>
              <a:t>‹#›</a:t>
            </a:fld>
            <a:endParaRPr lang="en-GB" noProof="0"/>
          </a:p>
        </p:txBody>
      </p:sp>
    </p:spTree>
    <p:extLst>
      <p:ext uri="{BB962C8B-B14F-4D97-AF65-F5344CB8AC3E}">
        <p14:creationId xmlns:p14="http://schemas.microsoft.com/office/powerpoint/2010/main" val="213467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rtlCol="0" anchor="b"/>
          <a:lstStyle>
            <a:lvl1pPr>
              <a:defRPr spc="-20" baseline="0">
                <a:solidFill>
                  <a:schemeClr val="bg1"/>
                </a:solidFill>
              </a:defRPr>
            </a:lvl1pPr>
          </a:lstStyle>
          <a:p>
            <a:pPr rtl="0"/>
            <a:r>
              <a:rPr lang="en-GB" noProof="0">
                <a:solidFill>
                  <a:srgbClr val="FFFFFF"/>
                </a:solidFill>
              </a:rPr>
              <a:t>Click to edit Master title style</a:t>
            </a:r>
            <a:endParaRPr lang="en-GB" noProof="0"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rtlCol="0"/>
          <a:lstStyle>
            <a:lvl1pPr>
              <a:defRPr>
                <a:solidFill>
                  <a:schemeClr val="bg1"/>
                </a:solidFill>
              </a:defRPr>
            </a:lvl1pPr>
          </a:lstStyle>
          <a:p>
            <a:pPr rtl="0"/>
            <a:r>
              <a:rPr lang="en-GB" noProof="0" dirty="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rtlCol="0"/>
          <a:lstStyle>
            <a:lvl1pPr marL="0" indent="0" algn="ctr">
              <a:buNone/>
              <a:defRPr/>
            </a:lvl1pPr>
          </a:lstStyle>
          <a:p>
            <a:pPr rtl="0"/>
            <a:r>
              <a:rPr lang="en-GB" noProof="0"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rtlCol="0"/>
          <a:lstStyle>
            <a:lvl1pPr marL="0" indent="0" algn="ctr">
              <a:buNone/>
              <a:defRPr/>
            </a:lvl1pPr>
          </a:lstStyle>
          <a:p>
            <a:pPr rtl="0"/>
            <a:r>
              <a:rPr lang="en-GB" noProof="0"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rtlCol="0">
            <a:normAutofit/>
          </a:bodyPr>
          <a:lstStyle>
            <a:lvl1pPr marL="342900" indent="-342900">
              <a:buFont typeface="Arial" panose="020B0604020202020204" pitchFamily="34" charset="0"/>
              <a:buChar char="•"/>
              <a:defRPr sz="2000"/>
            </a:lvl1pPr>
          </a:lstStyle>
          <a:p>
            <a:pPr lvl="0" rtl="0"/>
            <a:r>
              <a:rPr lang="en-GB" noProof="0"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dirty="0">
                <a:solidFill>
                  <a:prstClr val="black"/>
                </a:solidFill>
              </a:rPr>
              <a:t>20XX</a:t>
            </a: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rtlCol="0"/>
          <a:lstStyle>
            <a:lvl1pPr>
              <a:defRPr spc="-20" baseline="0">
                <a:solidFill>
                  <a:schemeClr val="bg1"/>
                </a:solidFill>
              </a:defRPr>
            </a:lvl1pPr>
          </a:lstStyle>
          <a:p>
            <a:pPr rtl="0"/>
            <a:r>
              <a:rPr lang="en-GB" noProof="0">
                <a:solidFill>
                  <a:srgbClr val="FFFFFF"/>
                </a:solidFill>
              </a:rPr>
              <a:t>Click to edit Master title style</a:t>
            </a: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rtlCol="0"/>
          <a:lstStyle>
            <a:lvl1pPr marL="0" indent="0" algn="ctr">
              <a:buNone/>
              <a:defRPr/>
            </a:lvl1pPr>
          </a:lstStyle>
          <a:p>
            <a:pPr rtl="0"/>
            <a:r>
              <a:rPr lang="en-GB" noProof="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rtlCol="0"/>
          <a:lstStyle>
            <a:lvl1pPr>
              <a:defRPr>
                <a:solidFill>
                  <a:schemeClr val="bg1"/>
                </a:solidFill>
              </a:defRPr>
            </a:lvl1pPr>
          </a:lstStyle>
          <a:p>
            <a:pPr rtl="0"/>
            <a:r>
              <a:rPr lang="en-GB" noProof="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rtlCol="0">
            <a:normAutofit/>
          </a:bodyPr>
          <a:lstStyle>
            <a:lvl1pPr marL="0" indent="0">
              <a:buNone/>
              <a:defRPr/>
            </a:lvl1pPr>
          </a:lstStyle>
          <a:p>
            <a:pPr lvl="0" rtl="0"/>
            <a:r>
              <a:rPr lang="en-GB" noProof="0"/>
              <a:t>Click to edit Master text styles</a:t>
            </a:r>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rtlCol="0">
            <a:normAutofit/>
          </a:bodyPr>
          <a:lstStyle>
            <a:lvl1pPr>
              <a:defRPr spc="-20" baseline="0">
                <a:solidFill>
                  <a:schemeClr val="bg1"/>
                </a:solidFill>
              </a:defRPr>
            </a:lvl1pPr>
          </a:lstStyle>
          <a:p>
            <a:pPr rtl="0"/>
            <a:r>
              <a:rPr lang="en-GB" sz="6000" noProof="0"/>
              <a:t>Click to edit Master title style</a:t>
            </a:r>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rtlCol="0">
            <a:normAutofit/>
          </a:bodyPr>
          <a:lstStyle>
            <a:lvl1pPr marL="0" indent="0">
              <a:buNone/>
              <a:defRPr sz="2400">
                <a:solidFill>
                  <a:schemeClr val="bg1"/>
                </a:solidFill>
              </a:defRPr>
            </a:lvl1pPr>
          </a:lstStyle>
          <a:p>
            <a:pPr rtl="0"/>
            <a:r>
              <a:rPr lang="en-GB" noProof="0"/>
              <a:t>Click to edit Master subtitle style</a:t>
            </a:r>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rtlCol="0"/>
          <a:lstStyle>
            <a:lvl1pPr marL="0" indent="0" algn="l">
              <a:buNone/>
              <a:defRPr/>
            </a:lvl1pPr>
          </a:lstStyle>
          <a:p>
            <a:pPr rtl="0"/>
            <a:r>
              <a:rPr lang="en-GB" noProof="0"/>
              <a:t>Click to add photo</a:t>
            </a:r>
          </a:p>
        </p:txBody>
      </p:sp>
      <p:sp>
        <p:nvSpPr>
          <p:cNvPr id="8" name="Footer Placeholder 4">
            <a:extLst>
              <a:ext uri="{FF2B5EF4-FFF2-40B4-BE49-F238E27FC236}">
                <a16:creationId xmlns:a16="http://schemas.microsoft.com/office/drawing/2014/main" id="{52F1BABA-5C8C-4693-BD5A-974A171125F5}"/>
              </a:ext>
            </a:extLst>
          </p:cNvPr>
          <p:cNvSpPr>
            <a:spLocks noGrp="1"/>
          </p:cNvSpPr>
          <p:nvPr>
            <p:ph type="ftr" sz="quarter" idx="11"/>
          </p:nvPr>
        </p:nvSpPr>
        <p:spPr>
          <a:xfrm>
            <a:off x="201168" y="6356350"/>
            <a:ext cx="4837176" cy="365125"/>
          </a:xfrm>
        </p:spPr>
        <p:txBody>
          <a:bodyPr rtlCol="0"/>
          <a:lstStyle>
            <a:lvl1pPr>
              <a:defRPr>
                <a:solidFill>
                  <a:schemeClr val="bg1"/>
                </a:solidFill>
              </a:defRPr>
            </a:lvl1pPr>
          </a:lstStyle>
          <a:p>
            <a:pPr rtl="0">
              <a:defRPr/>
            </a:pPr>
            <a:r>
              <a:rPr lang="en-GB" noProof="0">
                <a:effectLst>
                  <a:outerShdw blurRad="38100" dist="38100" dir="2700000" algn="tl">
                    <a:srgbClr val="000000">
                      <a:alpha val="43137"/>
                    </a:srgbClr>
                  </a:outerShdw>
                </a:effectLst>
              </a:rPr>
              <a:t>Presentation title</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rtlCol="0"/>
          <a:lstStyle>
            <a:lvl1pPr marL="0" indent="0" algn="ctr">
              <a:buNone/>
              <a:defRPr/>
            </a:lvl1pPr>
          </a:lstStyle>
          <a:p>
            <a:pPr rtl="0"/>
            <a:r>
              <a:rPr lang="en-GB" noProof="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rtlCol="0"/>
          <a:lstStyle>
            <a:lvl1pPr marL="0" indent="0">
              <a:buNone/>
              <a:defRPr/>
            </a:lvl1pPr>
          </a:lstStyle>
          <a:p>
            <a:pPr rtl="0"/>
            <a:r>
              <a:rPr lang="en-GB" noProof="0"/>
              <a:t>Click to add photo</a:t>
            </a:r>
          </a:p>
        </p:txBody>
      </p:sp>
      <p:sp>
        <p:nvSpPr>
          <p:cNvPr id="10" name="Date Placeholder 3">
            <a:extLst>
              <a:ext uri="{FF2B5EF4-FFF2-40B4-BE49-F238E27FC236}">
                <a16:creationId xmlns:a16="http://schemas.microsoft.com/office/drawing/2014/main" id="{94253B29-520A-4014-A821-4F52F57CBC62}"/>
              </a:ext>
            </a:extLst>
          </p:cNvPr>
          <p:cNvSpPr>
            <a:spLocks noGrp="1"/>
          </p:cNvSpPr>
          <p:nvPr>
            <p:ph type="dt" sz="half" idx="10"/>
          </p:nvPr>
        </p:nvSpPr>
        <p:spPr>
          <a:xfrm>
            <a:off x="7013448" y="6355080"/>
            <a:ext cx="4352544" cy="365125"/>
          </a:xfrm>
        </p:spPr>
        <p:txBody>
          <a:bodyPr rtlCol="0"/>
          <a:lstStyle>
            <a:lvl1pPr>
              <a:defRPr>
                <a:solidFill>
                  <a:schemeClr val="bg1"/>
                </a:solidFill>
              </a:defRPr>
            </a:lvl1pPr>
          </a:lstStyle>
          <a:p>
            <a:pPr rtl="0">
              <a:defRPr/>
            </a:pPr>
            <a:r>
              <a:rPr lang="en-GB" noProof="0">
                <a:effectLst>
                  <a:outerShdw blurRad="38100" dist="38100" dir="2700000" algn="tl">
                    <a:srgbClr val="000000">
                      <a:alpha val="43137"/>
                    </a:srgbClr>
                  </a:outerShdw>
                </a:effectLst>
              </a:rPr>
              <a:t>20XX</a:t>
            </a:r>
          </a:p>
        </p:txBody>
      </p:sp>
      <p:sp>
        <p:nvSpPr>
          <p:cNvPr id="11" name="Slide Number Placeholder 5">
            <a:extLst>
              <a:ext uri="{FF2B5EF4-FFF2-40B4-BE49-F238E27FC236}">
                <a16:creationId xmlns:a16="http://schemas.microsoft.com/office/drawing/2014/main" id="{46B60DEE-1456-46C0-A3E5-4CAF3E128D5B}"/>
              </a:ext>
            </a:extLst>
          </p:cNvPr>
          <p:cNvSpPr>
            <a:spLocks noGrp="1"/>
          </p:cNvSpPr>
          <p:nvPr>
            <p:ph type="sldNum" sz="quarter" idx="12"/>
          </p:nvPr>
        </p:nvSpPr>
        <p:spPr>
          <a:xfrm>
            <a:off x="11365992" y="6356350"/>
            <a:ext cx="630936" cy="365125"/>
          </a:xfrm>
        </p:spPr>
        <p:txBody>
          <a:bodyPr rtlCol="0"/>
          <a:lstStyle>
            <a:lvl1pPr>
              <a:defRPr>
                <a:solidFill>
                  <a:schemeClr val="bg1"/>
                </a:solidFill>
              </a:defRPr>
            </a:lvl1pPr>
          </a:lstStyle>
          <a:p>
            <a:pPr rtl="0">
              <a:defRPr/>
            </a:pPr>
            <a:fld id="{2722F022-211C-4882-844C-086FEA6806AA}" type="slidenum">
              <a:rPr lang="en-GB" noProof="0" smtClean="0">
                <a:effectLst>
                  <a:outerShdw blurRad="38100" dist="38100" dir="2700000" algn="tl">
                    <a:srgbClr val="000000">
                      <a:alpha val="43137"/>
                    </a:srgbClr>
                  </a:outerShdw>
                </a:effectLst>
              </a:rPr>
              <a:pPr>
                <a:defRPr/>
              </a:pPr>
              <a:t>‹#›</a:t>
            </a:fld>
            <a:endParaRPr lang="en-GB" noProof="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rtlCol="0"/>
          <a:lstStyle>
            <a:lvl1pPr>
              <a:lnSpc>
                <a:spcPct val="100000"/>
              </a:lnSpc>
              <a:defRPr spc="-20" baseline="0">
                <a:solidFill>
                  <a:schemeClr val="bg1"/>
                </a:solidFill>
              </a:defRPr>
            </a:lvl1pPr>
          </a:lstStyle>
          <a:p>
            <a:pPr rtl="0"/>
            <a:r>
              <a:rPr lang="en-GB" noProof="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rtlCol="0"/>
          <a:lstStyle>
            <a:lvl1pPr>
              <a:defRPr>
                <a:solidFill>
                  <a:schemeClr val="bg1"/>
                </a:solidFill>
              </a:defRPr>
            </a:lvl1pPr>
          </a:lstStyle>
          <a:p>
            <a:pPr rtl="0">
              <a:defRPr/>
            </a:pPr>
            <a:r>
              <a:rPr lang="en-GB" noProof="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rtlCol="0"/>
          <a:lstStyle>
            <a:lvl1pPr>
              <a:defRPr/>
            </a:lvl1pPr>
          </a:lstStyle>
          <a:p>
            <a:pPr lvl="0" rtl="0"/>
            <a:r>
              <a:rPr lang="en-GB" noProof="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rtlCol="0"/>
          <a:lstStyle>
            <a:lvl1pPr>
              <a:lnSpc>
                <a:spcPct val="100000"/>
              </a:lnSpc>
              <a:defRPr spc="-20" baseline="0">
                <a:solidFill>
                  <a:schemeClr val="bg1"/>
                </a:solidFill>
              </a:defRPr>
            </a:lvl1pPr>
          </a:lstStyle>
          <a:p>
            <a:pPr rtl="0"/>
            <a:r>
              <a:rPr lang="en-GB" noProof="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rtlCol="0"/>
          <a:lstStyle>
            <a:lvl1pPr>
              <a:defRPr>
                <a:solidFill>
                  <a:schemeClr val="bg1"/>
                </a:solidFill>
              </a:defRPr>
            </a:lvl1pPr>
          </a:lstStyle>
          <a:p>
            <a:pPr rtl="0">
              <a:defRPr/>
            </a:pPr>
            <a:r>
              <a:rPr lang="en-GB" noProof="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rtlCol="0"/>
          <a:lstStyle>
            <a:lvl1pPr>
              <a:defRPr/>
            </a:lvl1pPr>
          </a:lstStyle>
          <a:p>
            <a:pPr lvl="0" rtl="0"/>
            <a:r>
              <a:rPr lang="en-GB" noProof="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rtlCol="0"/>
          <a:lstStyle>
            <a:lvl1pPr marL="0" indent="0" algn="ctr">
              <a:buNone/>
              <a:defRPr/>
            </a:lvl1pPr>
          </a:lstStyle>
          <a:p>
            <a:pPr rtl="0"/>
            <a:r>
              <a:rPr lang="en-GB" noProof="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rtlCol="0">
            <a:normAutofit/>
          </a:bodyPr>
          <a:lstStyle>
            <a:lvl1pPr algn="r">
              <a:defRPr sz="6000">
                <a:solidFill>
                  <a:schemeClr val="bg1"/>
                </a:solidFill>
              </a:defRPr>
            </a:lvl1pPr>
          </a:lstStyle>
          <a:p>
            <a:pPr algn="r" rtl="0"/>
            <a:r>
              <a:rPr lang="en-GB" noProof="0">
                <a:solidFill>
                  <a:srgbClr val="FFFFFF"/>
                </a:solidFill>
                <a:effectLst>
                  <a:outerShdw blurRad="38100" dist="38100" dir="2700000" algn="tl">
                    <a:srgbClr val="000000">
                      <a:alpha val="43137"/>
                    </a:srgbClr>
                  </a:outerShdw>
                </a:effectLst>
              </a:rPr>
              <a:t>Click to edit Master title style</a:t>
            </a: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rtlCol="0" anchor="t">
            <a:normAutofit/>
          </a:bodyPr>
          <a:lstStyle>
            <a:lvl1pPr marL="0" indent="0" algn="r">
              <a:buNone/>
              <a:defRPr sz="2800" b="1" baseline="0">
                <a:solidFill>
                  <a:schemeClr val="bg1"/>
                </a:solidFill>
              </a:defRPr>
            </a:lvl1pPr>
          </a:lstStyle>
          <a:p>
            <a:pPr algn="r" rtl="0"/>
            <a:r>
              <a:rPr lang="en-GB" noProof="0">
                <a:solidFill>
                  <a:srgbClr val="FFFFFF"/>
                </a:solidFill>
                <a:effectLst>
                  <a:outerShdw blurRad="38100" dist="38100" dir="2700000" algn="tl">
                    <a:srgbClr val="000000">
                      <a:alpha val="43137"/>
                    </a:srgbClr>
                  </a:outerShdw>
                </a:effectLst>
              </a:rPr>
              <a:t>Click to edit Master subtitle style</a:t>
            </a: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rtlCol="0"/>
          <a:lstStyle>
            <a:lvl1pPr>
              <a:defRPr>
                <a:solidFill>
                  <a:schemeClr val="bg1"/>
                </a:solidFill>
              </a:defRPr>
            </a:lvl1pPr>
          </a:lstStyle>
          <a:p>
            <a:pPr rtl="0">
              <a:defRPr/>
            </a:pPr>
            <a:r>
              <a:rPr lang="en-GB" noProof="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rtlCol="0"/>
          <a:lstStyle>
            <a:lvl1pPr>
              <a:defRPr>
                <a:solidFill>
                  <a:schemeClr val="bg1"/>
                </a:solidFill>
              </a:defRPr>
            </a:lvl1pPr>
          </a:lstStyle>
          <a:p>
            <a:pPr rtl="0">
              <a:defRPr/>
            </a:pPr>
            <a:r>
              <a:rPr lang="en-GB" noProof="0">
                <a:effectLst>
                  <a:outerShdw blurRad="38100" dist="38100" dir="2700000" algn="tl">
                    <a:srgbClr val="000000">
                      <a:alpha val="43137"/>
                    </a:srgbClr>
                  </a:outerShdw>
                </a:effectLst>
              </a:rPr>
              <a:t>20XX</a:t>
            </a: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rtlCol="0"/>
          <a:lstStyle>
            <a:lvl1pPr>
              <a:defRPr>
                <a:solidFill>
                  <a:schemeClr val="bg1"/>
                </a:solidFill>
              </a:defRPr>
            </a:lvl1pPr>
          </a:lstStyle>
          <a:p>
            <a:pPr rtl="0">
              <a:defRPr/>
            </a:pPr>
            <a:fld id="{CD6D940D-6D44-4DF9-9322-B4B11F7EDCD0}" type="slidenum">
              <a:rPr lang="en-GB" noProof="0" smtClean="0">
                <a:effectLst>
                  <a:outerShdw blurRad="38100" dist="38100" dir="2700000" algn="tl">
                    <a:srgbClr val="000000">
                      <a:alpha val="43137"/>
                    </a:srgbClr>
                  </a:outerShdw>
                </a:effectLst>
              </a:rPr>
              <a:pPr>
                <a:defRPr/>
              </a:pPr>
              <a:t>‹#›</a:t>
            </a:fld>
            <a:endParaRPr lang="en-GB" noProof="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rtlCol="0" anchor="ctr"/>
          <a:lstStyle>
            <a:lvl1pPr>
              <a:lnSpc>
                <a:spcPct val="100000"/>
              </a:lnSpc>
              <a:defRPr spc="-20" baseline="0">
                <a:solidFill>
                  <a:schemeClr val="bg1"/>
                </a:solidFill>
              </a:defRPr>
            </a:lvl1pPr>
          </a:lstStyle>
          <a:p>
            <a:pPr rtl="0"/>
            <a:r>
              <a:rPr lang="en-GB" noProof="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rtlCol="0"/>
          <a:lstStyle>
            <a:lvl1pPr>
              <a:defRPr/>
            </a:lvl1pPr>
          </a:lstStyle>
          <a:p>
            <a:pPr lvl="0" rtl="0"/>
            <a:r>
              <a:rPr lang="en-GB" noProof="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rtlCol="0"/>
          <a:lstStyle>
            <a:lvl1pPr>
              <a:defRPr/>
            </a:lvl1pPr>
          </a:lstStyle>
          <a:p>
            <a:pPr rtl="0"/>
            <a:r>
              <a:rPr lang="en-GB" noProof="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rtlCol="0" anchor="ctr"/>
          <a:lstStyle>
            <a:lvl1pPr>
              <a:lnSpc>
                <a:spcPct val="100000"/>
              </a:lnSpc>
              <a:defRPr spc="-20" baseline="0">
                <a:solidFill>
                  <a:schemeClr val="bg1"/>
                </a:solidFill>
              </a:defRPr>
            </a:lvl1pPr>
          </a:lstStyle>
          <a:p>
            <a:pPr rtl="0"/>
            <a:r>
              <a:rPr lang="en-GB" noProof="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rtlCol="0"/>
          <a:lstStyle>
            <a:lvl1pPr>
              <a:defRPr/>
            </a:lvl1pPr>
          </a:lstStyle>
          <a:p>
            <a:pPr lvl="0" rtl="0"/>
            <a:r>
              <a:rPr lang="en-GB" noProof="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rtlCol="0"/>
          <a:lstStyle>
            <a:lvl1pPr>
              <a:defRPr/>
            </a:lvl1pPr>
          </a:lstStyle>
          <a:p>
            <a:pPr rtl="0"/>
            <a:r>
              <a:rPr lang="en-GB" noProof="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pPr rtl="0"/>
            <a:r>
              <a:rPr lang="en-GB" noProof="0"/>
              <a:t>Click to edit Master title style</a:t>
            </a:r>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pPr rtl="0"/>
            <a:r>
              <a:rPr lang="en-GB" noProof="0"/>
              <a:t>20XX</a:t>
            </a:r>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pPr rtl="0"/>
            <a:r>
              <a:rPr lang="en-GB" sz="1050" noProof="0"/>
              <a:t>Presentation title</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pPr rtl="0"/>
            <a:fld id="{0D4885A8-DDA8-4FCF-AB25-DA8F78EC7557}" type="slidenum">
              <a:rPr lang="en-GB" noProof="0" smtClean="0"/>
              <a:pPr/>
              <a:t>‹#›</a:t>
            </a:fld>
            <a:endParaRPr lang="en-GB" noProof="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85" r:id="rId13"/>
  </p:sldLayoutIdLst>
  <p:hf hdr="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044" y="753034"/>
            <a:ext cx="6815446" cy="3887390"/>
          </a:xfrm>
        </p:spPr>
        <p:txBody>
          <a:bodyPr rtlCol="0"/>
          <a:lstStyle/>
          <a:p>
            <a:pPr rtl="0"/>
            <a:r>
              <a:rPr lang="en-GB" dirty="0"/>
              <a:t>Simplify</a:t>
            </a:r>
            <a:br>
              <a:rPr lang="en-GB" dirty="0"/>
            </a:br>
            <a:br>
              <a:rPr lang="en-GB" dirty="0"/>
            </a:br>
            <a:r>
              <a:rPr lang="en-GB" sz="4800" dirty="0"/>
              <a:t>Design Specification</a:t>
            </a:r>
            <a:endParaRPr lang="en-GB" dirty="0"/>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5" y="4640424"/>
            <a:ext cx="6437555" cy="1303176"/>
          </a:xfrm>
        </p:spPr>
        <p:txBody>
          <a:bodyPr rtlCol="0"/>
          <a:lstStyle/>
          <a:p>
            <a:pPr rtl="0"/>
            <a:r>
              <a:rPr lang="en-GB" dirty="0"/>
              <a:t>Simplifying complexity</a:t>
            </a:r>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8113533" y="0"/>
            <a:ext cx="4082983" cy="6858000"/>
          </a:xfrm>
        </p:spPr>
      </p:pic>
    </p:spTree>
    <p:extLst>
      <p:ext uri="{BB962C8B-B14F-4D97-AF65-F5344CB8AC3E}">
        <p14:creationId xmlns:p14="http://schemas.microsoft.com/office/powerpoint/2010/main" val="272071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B48A1197-8309-4D79-A0C9-C45E4A6FF315}"/>
              </a:ext>
            </a:extLst>
          </p:cNvPr>
          <p:cNvSpPr>
            <a:spLocks noGrp="1"/>
          </p:cNvSpPr>
          <p:nvPr>
            <p:ph type="title"/>
          </p:nvPr>
        </p:nvSpPr>
        <p:spPr>
          <a:xfrm>
            <a:off x="331788" y="875030"/>
            <a:ext cx="2384425" cy="5068570"/>
          </a:xfrm>
        </p:spPr>
        <p:txBody>
          <a:bodyPr rtlCol="0"/>
          <a:lstStyle/>
          <a:p>
            <a:pPr rtl="0"/>
            <a:r>
              <a:rPr lang="en-GB" dirty="0"/>
              <a:t>Chart</a:t>
            </a:r>
          </a:p>
        </p:txBody>
      </p:sp>
      <p:sp>
        <p:nvSpPr>
          <p:cNvPr id="11" name="Footer Placeholder 2">
            <a:extLst>
              <a:ext uri="{FF2B5EF4-FFF2-40B4-BE49-F238E27FC236}">
                <a16:creationId xmlns:a16="http://schemas.microsoft.com/office/drawing/2014/main" id="{6204C4BA-C5E6-49BE-B63B-C46739184660}"/>
              </a:ext>
            </a:extLst>
          </p:cNvPr>
          <p:cNvSpPr>
            <a:spLocks noGrp="1"/>
          </p:cNvSpPr>
          <p:nvPr>
            <p:ph type="ftr" sz="quarter" idx="11"/>
          </p:nvPr>
        </p:nvSpPr>
        <p:spPr>
          <a:xfrm>
            <a:off x="199277" y="6356350"/>
            <a:ext cx="2771138" cy="365125"/>
          </a:xfrm>
        </p:spPr>
        <p:txBody>
          <a:bodyPr rtlCol="0"/>
          <a:lstStyle/>
          <a:p>
            <a:pPr rtl="0"/>
            <a:r>
              <a:rPr lang="en-GB" dirty="0"/>
              <a:t>Presentation title</a:t>
            </a:r>
          </a:p>
        </p:txBody>
      </p:sp>
      <p:graphicFrame>
        <p:nvGraphicFramePr>
          <p:cNvPr id="24" name="Content Placeholder 23">
            <a:extLst>
              <a:ext uri="{FF2B5EF4-FFF2-40B4-BE49-F238E27FC236}">
                <a16:creationId xmlns:a16="http://schemas.microsoft.com/office/drawing/2014/main" id="{D0A597F4-22E8-4F02-A890-574C35107F95}"/>
              </a:ext>
              <a:ext uri="{C183D7F6-B498-43B3-948B-1728B52AA6E4}">
                <adec:decorative xmlns:adec="http://schemas.microsoft.com/office/drawing/2017/decorative" val="1"/>
              </a:ext>
            </a:extLst>
          </p:cNvPr>
          <p:cNvGraphicFramePr>
            <a:graphicFrameLocks noGrp="1"/>
          </p:cNvGraphicFramePr>
          <p:nvPr>
            <p:ph sz="quarter" idx="14"/>
            <p:extLst>
              <p:ext uri="{D42A27DB-BD31-4B8C-83A1-F6EECF244321}">
                <p14:modId xmlns:p14="http://schemas.microsoft.com/office/powerpoint/2010/main" val="212613348"/>
              </p:ext>
            </p:extLst>
          </p:nvPr>
        </p:nvGraphicFramePr>
        <p:xfrm>
          <a:off x="3302000" y="876300"/>
          <a:ext cx="8607425" cy="4749800"/>
        </p:xfrm>
        <a:graphic>
          <a:graphicData uri="http://schemas.openxmlformats.org/drawingml/2006/chart">
            <c:chart xmlns:c="http://schemas.openxmlformats.org/drawingml/2006/chart" xmlns:r="http://schemas.openxmlformats.org/officeDocument/2006/relationships" r:id="rId3"/>
          </a:graphicData>
        </a:graphic>
      </p:graphicFrame>
      <p:sp>
        <p:nvSpPr>
          <p:cNvPr id="12" name="Date Placeholder 3">
            <a:extLst>
              <a:ext uri="{FF2B5EF4-FFF2-40B4-BE49-F238E27FC236}">
                <a16:creationId xmlns:a16="http://schemas.microsoft.com/office/drawing/2014/main" id="{19CB07E0-313B-40CA-80F4-58A8C43C1BD9}"/>
              </a:ext>
            </a:extLst>
          </p:cNvPr>
          <p:cNvSpPr>
            <a:spLocks noGrp="1"/>
          </p:cNvSpPr>
          <p:nvPr>
            <p:ph type="dt" sz="half" idx="10"/>
          </p:nvPr>
        </p:nvSpPr>
        <p:spPr>
          <a:xfrm>
            <a:off x="7013448" y="6355080"/>
            <a:ext cx="4352544" cy="365125"/>
          </a:xfrm>
        </p:spPr>
        <p:txBody>
          <a:bodyPr rtlCol="0"/>
          <a:lstStyle/>
          <a:p>
            <a:pPr lvl="0" rtl="0"/>
            <a:r>
              <a:rPr lang="en-GB" dirty="0"/>
              <a:t>20XX</a:t>
            </a:r>
          </a:p>
        </p:txBody>
      </p:sp>
      <p:sp>
        <p:nvSpPr>
          <p:cNvPr id="13" name="Slide Number Placeholder 4">
            <a:extLst>
              <a:ext uri="{FF2B5EF4-FFF2-40B4-BE49-F238E27FC236}">
                <a16:creationId xmlns:a16="http://schemas.microsoft.com/office/drawing/2014/main" id="{D68A7B90-CE8C-4D70-A3AC-7C68D53F470B}"/>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10</a:t>
            </a:fld>
            <a:endParaRPr lang="en-GB" dirty="0"/>
          </a:p>
        </p:txBody>
      </p:sp>
    </p:spTree>
    <p:extLst>
      <p:ext uri="{BB962C8B-B14F-4D97-AF65-F5344CB8AC3E}">
        <p14:creationId xmlns:p14="http://schemas.microsoft.com/office/powerpoint/2010/main" val="283486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28E6A4D9-12A1-4CD4-99EA-5C5ECDEF8A33}"/>
              </a:ext>
            </a:extLst>
          </p:cNvPr>
          <p:cNvSpPr>
            <a:spLocks noGrp="1"/>
          </p:cNvSpPr>
          <p:nvPr>
            <p:ph type="title"/>
          </p:nvPr>
        </p:nvSpPr>
        <p:spPr>
          <a:xfrm>
            <a:off x="331787" y="996950"/>
            <a:ext cx="2384425" cy="4946650"/>
          </a:xfrm>
        </p:spPr>
        <p:txBody>
          <a:bodyPr rtlCol="0"/>
          <a:lstStyle/>
          <a:p>
            <a:pPr rtl="0"/>
            <a:r>
              <a:rPr lang="en-GB"/>
              <a:t>Table</a:t>
            </a:r>
          </a:p>
        </p:txBody>
      </p:sp>
      <p:sp>
        <p:nvSpPr>
          <p:cNvPr id="3" name="Footer Placeholder 2">
            <a:extLst>
              <a:ext uri="{FF2B5EF4-FFF2-40B4-BE49-F238E27FC236}">
                <a16:creationId xmlns:a16="http://schemas.microsoft.com/office/drawing/2014/main" id="{9560E5A8-009D-4CBD-BADB-91488482E162}"/>
              </a:ext>
            </a:extLst>
          </p:cNvPr>
          <p:cNvSpPr>
            <a:spLocks noGrp="1"/>
          </p:cNvSpPr>
          <p:nvPr>
            <p:ph type="ftr" sz="quarter" idx="11"/>
          </p:nvPr>
        </p:nvSpPr>
        <p:spPr>
          <a:xfrm>
            <a:off x="199277" y="6356350"/>
            <a:ext cx="2771138" cy="365125"/>
          </a:xfrm>
        </p:spPr>
        <p:txBody>
          <a:bodyPr rtlCol="0"/>
          <a:lstStyle/>
          <a:p>
            <a:pPr rtl="0"/>
            <a:r>
              <a:rPr lang="en-GB"/>
              <a:t>Presentation title</a:t>
            </a:r>
          </a:p>
        </p:txBody>
      </p:sp>
      <p:graphicFrame>
        <p:nvGraphicFramePr>
          <p:cNvPr id="13" name="Table 9">
            <a:extLst>
              <a:ext uri="{FF2B5EF4-FFF2-40B4-BE49-F238E27FC236}">
                <a16:creationId xmlns:a16="http://schemas.microsoft.com/office/drawing/2014/main" id="{096A54E9-1AF6-4A17-A713-79D260FE3257}"/>
              </a:ext>
            </a:extLst>
          </p:cNvPr>
          <p:cNvGraphicFramePr>
            <a:graphicFrameLocks noGrp="1"/>
          </p:cNvGraphicFramePr>
          <p:nvPr>
            <p:ph sz="quarter" idx="14"/>
            <p:extLst>
              <p:ext uri="{D42A27DB-BD31-4B8C-83A1-F6EECF244321}">
                <p14:modId xmlns:p14="http://schemas.microsoft.com/office/powerpoint/2010/main" val="930101443"/>
              </p:ext>
            </p:extLst>
          </p:nvPr>
        </p:nvGraphicFramePr>
        <p:xfrm>
          <a:off x="3422650" y="996950"/>
          <a:ext cx="8368870" cy="4544290"/>
        </p:xfrm>
        <a:graphic>
          <a:graphicData uri="http://schemas.openxmlformats.org/drawingml/2006/table">
            <a:tbl>
              <a:tblPr firstRow="1" bandRow="1">
                <a:tableStyleId>{8799B23B-EC83-4686-B30A-512413B5E67A}</a:tableStyleId>
              </a:tblPr>
              <a:tblGrid>
                <a:gridCol w="1673774">
                  <a:extLst>
                    <a:ext uri="{9D8B030D-6E8A-4147-A177-3AD203B41FA5}">
                      <a16:colId xmlns:a16="http://schemas.microsoft.com/office/drawing/2014/main" val="1517755082"/>
                    </a:ext>
                  </a:extLst>
                </a:gridCol>
                <a:gridCol w="1673774">
                  <a:extLst>
                    <a:ext uri="{9D8B030D-6E8A-4147-A177-3AD203B41FA5}">
                      <a16:colId xmlns:a16="http://schemas.microsoft.com/office/drawing/2014/main" val="2446386500"/>
                    </a:ext>
                  </a:extLst>
                </a:gridCol>
                <a:gridCol w="1673774">
                  <a:extLst>
                    <a:ext uri="{9D8B030D-6E8A-4147-A177-3AD203B41FA5}">
                      <a16:colId xmlns:a16="http://schemas.microsoft.com/office/drawing/2014/main" val="3308918160"/>
                    </a:ext>
                  </a:extLst>
                </a:gridCol>
                <a:gridCol w="1673774">
                  <a:extLst>
                    <a:ext uri="{9D8B030D-6E8A-4147-A177-3AD203B41FA5}">
                      <a16:colId xmlns:a16="http://schemas.microsoft.com/office/drawing/2014/main" val="1854486728"/>
                    </a:ext>
                  </a:extLst>
                </a:gridCol>
                <a:gridCol w="1673774">
                  <a:extLst>
                    <a:ext uri="{9D8B030D-6E8A-4147-A177-3AD203B41FA5}">
                      <a16:colId xmlns:a16="http://schemas.microsoft.com/office/drawing/2014/main" val="1808496511"/>
                    </a:ext>
                  </a:extLst>
                </a:gridCol>
              </a:tblGrid>
              <a:tr h="908858">
                <a:tc>
                  <a:txBody>
                    <a:bodyPr/>
                    <a:lstStyle/>
                    <a:p>
                      <a:pPr algn="ctr" rtl="0"/>
                      <a:endParaRPr lang="en-GB" noProof="0"/>
                    </a:p>
                  </a:txBody>
                  <a:tcPr anchor="ctr"/>
                </a:tc>
                <a:tc>
                  <a:txBody>
                    <a:bodyPr/>
                    <a:lstStyle/>
                    <a:p>
                      <a:pPr algn="l" rtl="0"/>
                      <a:r>
                        <a:rPr lang="en-GB" sz="1800" b="1" noProof="0">
                          <a:solidFill>
                            <a:schemeClr val="accent3"/>
                          </a:solidFill>
                        </a:rPr>
                        <a:t>Category 1</a:t>
                      </a:r>
                      <a:endParaRPr lang="en-GB" sz="1800" b="1" noProof="0">
                        <a:solidFill>
                          <a:schemeClr val="accent3"/>
                        </a:solidFill>
                        <a:latin typeface="+mj-lt"/>
                      </a:endParaRPr>
                    </a:p>
                  </a:txBody>
                  <a:tcPr anchor="ctr"/>
                </a:tc>
                <a:tc>
                  <a:txBody>
                    <a:bodyPr/>
                    <a:lstStyle/>
                    <a:p>
                      <a:pPr algn="l" rtl="0"/>
                      <a:r>
                        <a:rPr lang="en-GB" sz="1800" b="1" noProof="0">
                          <a:solidFill>
                            <a:schemeClr val="accent3"/>
                          </a:solidFill>
                        </a:rPr>
                        <a:t>Category 2</a:t>
                      </a:r>
                      <a:endParaRPr lang="en-GB" sz="1800" b="1" noProof="0">
                        <a:solidFill>
                          <a:schemeClr val="accent3"/>
                        </a:solidFill>
                        <a:latin typeface="+mj-lt"/>
                      </a:endParaRPr>
                    </a:p>
                  </a:txBody>
                  <a:tcPr anchor="ctr"/>
                </a:tc>
                <a:tc>
                  <a:txBody>
                    <a:bodyPr/>
                    <a:lstStyle/>
                    <a:p>
                      <a:pPr algn="l" rtl="0"/>
                      <a:r>
                        <a:rPr lang="en-GB" sz="1800" b="1" noProof="0">
                          <a:solidFill>
                            <a:schemeClr val="accent3"/>
                          </a:solidFill>
                        </a:rPr>
                        <a:t>Category 3</a:t>
                      </a:r>
                      <a:endParaRPr lang="en-GB" sz="1800" b="1" noProof="0">
                        <a:solidFill>
                          <a:schemeClr val="accent3"/>
                        </a:solidFill>
                        <a:latin typeface="+mj-lt"/>
                      </a:endParaRPr>
                    </a:p>
                  </a:txBody>
                  <a:tcPr anchor="ctr"/>
                </a:tc>
                <a:tc>
                  <a:txBody>
                    <a:bodyPr/>
                    <a:lstStyle/>
                    <a:p>
                      <a:pPr algn="l" rtl="0"/>
                      <a:r>
                        <a:rPr lang="en-GB" sz="1800" b="1" i="0" noProof="0">
                          <a:solidFill>
                            <a:schemeClr val="accent3"/>
                          </a:solidFill>
                        </a:rPr>
                        <a:t>Category 4</a:t>
                      </a:r>
                      <a:endParaRPr lang="en-GB" sz="1800" b="1" i="0" noProof="0">
                        <a:solidFill>
                          <a:schemeClr val="accent3"/>
                        </a:solidFill>
                        <a:latin typeface="+mj-lt"/>
                      </a:endParaRPr>
                    </a:p>
                  </a:txBody>
                  <a:tcPr anchor="ctr"/>
                </a:tc>
                <a:extLst>
                  <a:ext uri="{0D108BD9-81ED-4DB2-BD59-A6C34878D82A}">
                    <a16:rowId xmlns:a16="http://schemas.microsoft.com/office/drawing/2014/main" val="3100351803"/>
                  </a:ext>
                </a:extLst>
              </a:tr>
              <a:tr h="908858">
                <a:tc>
                  <a:txBody>
                    <a:bodyPr/>
                    <a:lstStyle/>
                    <a:p>
                      <a:pPr rtl="0"/>
                      <a:r>
                        <a:rPr lang="en-GB" noProof="0"/>
                        <a:t>Item 1</a:t>
                      </a:r>
                    </a:p>
                  </a:txBody>
                  <a:tcPr anchor="ctr"/>
                </a:tc>
                <a:tc>
                  <a:txBody>
                    <a:bodyPr/>
                    <a:lstStyle/>
                    <a:p>
                      <a:pPr rtl="0"/>
                      <a:r>
                        <a:rPr lang="en-GB" noProof="0"/>
                        <a:t>4.5</a:t>
                      </a:r>
                    </a:p>
                  </a:txBody>
                  <a:tcPr anchor="ctr"/>
                </a:tc>
                <a:tc>
                  <a:txBody>
                    <a:bodyPr/>
                    <a:lstStyle/>
                    <a:p>
                      <a:pPr rtl="0"/>
                      <a:r>
                        <a:rPr lang="en-GB" noProof="0"/>
                        <a:t>2.3</a:t>
                      </a:r>
                    </a:p>
                  </a:txBody>
                  <a:tcPr anchor="ctr"/>
                </a:tc>
                <a:tc>
                  <a:txBody>
                    <a:bodyPr/>
                    <a:lstStyle/>
                    <a:p>
                      <a:pPr rtl="0"/>
                      <a:r>
                        <a:rPr lang="en-GB" noProof="0"/>
                        <a:t>1.7</a:t>
                      </a:r>
                    </a:p>
                  </a:txBody>
                  <a:tcPr anchor="ctr"/>
                </a:tc>
                <a:tc>
                  <a:txBody>
                    <a:bodyPr/>
                    <a:lstStyle/>
                    <a:p>
                      <a:pPr rtl="0"/>
                      <a:r>
                        <a:rPr lang="en-GB" noProof="0"/>
                        <a:t>5</a:t>
                      </a:r>
                      <a:r>
                        <a:rPr lang="en-GB" sz="1800" noProof="0"/>
                        <a:t>.0</a:t>
                      </a:r>
                      <a:endParaRPr lang="en-GB" noProof="0"/>
                    </a:p>
                  </a:txBody>
                  <a:tcPr anchor="ctr"/>
                </a:tc>
                <a:extLst>
                  <a:ext uri="{0D108BD9-81ED-4DB2-BD59-A6C34878D82A}">
                    <a16:rowId xmlns:a16="http://schemas.microsoft.com/office/drawing/2014/main" val="2801628125"/>
                  </a:ext>
                </a:extLst>
              </a:tr>
              <a:tr h="908858">
                <a:tc>
                  <a:txBody>
                    <a:bodyPr/>
                    <a:lstStyle/>
                    <a:p>
                      <a:pPr rtl="0"/>
                      <a:r>
                        <a:rPr lang="en-GB" noProof="0"/>
                        <a:t>Item 2</a:t>
                      </a:r>
                    </a:p>
                  </a:txBody>
                  <a:tcPr anchor="ctr"/>
                </a:tc>
                <a:tc>
                  <a:txBody>
                    <a:bodyPr/>
                    <a:lstStyle/>
                    <a:p>
                      <a:pPr rtl="0"/>
                      <a:r>
                        <a:rPr lang="en-GB" noProof="0"/>
                        <a:t>3.2</a:t>
                      </a:r>
                    </a:p>
                  </a:txBody>
                  <a:tcPr anchor="ctr"/>
                </a:tc>
                <a:tc>
                  <a:txBody>
                    <a:bodyPr/>
                    <a:lstStyle/>
                    <a:p>
                      <a:pPr rtl="0"/>
                      <a:r>
                        <a:rPr lang="en-GB" noProof="0"/>
                        <a:t>5.1</a:t>
                      </a:r>
                    </a:p>
                  </a:txBody>
                  <a:tcPr anchor="ctr"/>
                </a:tc>
                <a:tc>
                  <a:txBody>
                    <a:bodyPr/>
                    <a:lstStyle/>
                    <a:p>
                      <a:pPr rtl="0"/>
                      <a:r>
                        <a:rPr lang="en-GB" noProof="0"/>
                        <a:t>4.4</a:t>
                      </a:r>
                    </a:p>
                  </a:txBody>
                  <a:tcPr anchor="ctr"/>
                </a:tc>
                <a:tc>
                  <a:txBody>
                    <a:bodyPr/>
                    <a:lstStyle/>
                    <a:p>
                      <a:pPr rtl="0"/>
                      <a:r>
                        <a:rPr lang="en-GB" noProof="0"/>
                        <a:t>3</a:t>
                      </a:r>
                      <a:r>
                        <a:rPr lang="en-GB" sz="1800" noProof="0"/>
                        <a:t>.0</a:t>
                      </a:r>
                      <a:endParaRPr lang="en-GB" noProof="0"/>
                    </a:p>
                  </a:txBody>
                  <a:tcPr anchor="ctr"/>
                </a:tc>
                <a:extLst>
                  <a:ext uri="{0D108BD9-81ED-4DB2-BD59-A6C34878D82A}">
                    <a16:rowId xmlns:a16="http://schemas.microsoft.com/office/drawing/2014/main" val="522315634"/>
                  </a:ext>
                </a:extLst>
              </a:tr>
              <a:tr h="908858">
                <a:tc>
                  <a:txBody>
                    <a:bodyPr/>
                    <a:lstStyle/>
                    <a:p>
                      <a:pPr rtl="0"/>
                      <a:r>
                        <a:rPr lang="en-GB" noProof="0"/>
                        <a:t>Item 3</a:t>
                      </a:r>
                    </a:p>
                  </a:txBody>
                  <a:tcPr anchor="ctr"/>
                </a:tc>
                <a:tc>
                  <a:txBody>
                    <a:bodyPr/>
                    <a:lstStyle/>
                    <a:p>
                      <a:pPr rtl="0"/>
                      <a:r>
                        <a:rPr lang="en-GB" noProof="0"/>
                        <a:t>2.1</a:t>
                      </a:r>
                    </a:p>
                  </a:txBody>
                  <a:tcPr anchor="ctr"/>
                </a:tc>
                <a:tc>
                  <a:txBody>
                    <a:bodyPr/>
                    <a:lstStyle/>
                    <a:p>
                      <a:pPr rtl="0"/>
                      <a:r>
                        <a:rPr lang="en-GB" noProof="0"/>
                        <a:t>1.7</a:t>
                      </a:r>
                    </a:p>
                  </a:txBody>
                  <a:tcPr anchor="ctr"/>
                </a:tc>
                <a:tc>
                  <a:txBody>
                    <a:bodyPr/>
                    <a:lstStyle/>
                    <a:p>
                      <a:pPr rtl="0"/>
                      <a:r>
                        <a:rPr lang="en-GB" noProof="0"/>
                        <a:t>2.5</a:t>
                      </a:r>
                    </a:p>
                  </a:txBody>
                  <a:tcPr anchor="ctr"/>
                </a:tc>
                <a:tc>
                  <a:txBody>
                    <a:bodyPr/>
                    <a:lstStyle/>
                    <a:p>
                      <a:pPr rtl="0"/>
                      <a:r>
                        <a:rPr lang="en-GB" noProof="0"/>
                        <a:t>2.8</a:t>
                      </a:r>
                    </a:p>
                  </a:txBody>
                  <a:tcPr anchor="ctr"/>
                </a:tc>
                <a:extLst>
                  <a:ext uri="{0D108BD9-81ED-4DB2-BD59-A6C34878D82A}">
                    <a16:rowId xmlns:a16="http://schemas.microsoft.com/office/drawing/2014/main" val="3923311043"/>
                  </a:ext>
                </a:extLst>
              </a:tr>
              <a:tr h="908858">
                <a:tc>
                  <a:txBody>
                    <a:bodyPr/>
                    <a:lstStyle/>
                    <a:p>
                      <a:pPr rtl="0"/>
                      <a:r>
                        <a:rPr lang="en-GB" noProof="0"/>
                        <a:t>Item 4</a:t>
                      </a:r>
                    </a:p>
                  </a:txBody>
                  <a:tcPr anchor="ctr"/>
                </a:tc>
                <a:tc>
                  <a:txBody>
                    <a:bodyPr/>
                    <a:lstStyle/>
                    <a:p>
                      <a:pPr rtl="0"/>
                      <a:r>
                        <a:rPr lang="en-GB" noProof="0"/>
                        <a:t>4.5</a:t>
                      </a:r>
                    </a:p>
                  </a:txBody>
                  <a:tcPr anchor="ctr"/>
                </a:tc>
                <a:tc>
                  <a:txBody>
                    <a:bodyPr/>
                    <a:lstStyle/>
                    <a:p>
                      <a:pPr rtl="0"/>
                      <a:r>
                        <a:rPr lang="en-GB" noProof="0"/>
                        <a:t>2.2</a:t>
                      </a:r>
                    </a:p>
                  </a:txBody>
                  <a:tcPr anchor="ctr"/>
                </a:tc>
                <a:tc>
                  <a:txBody>
                    <a:bodyPr/>
                    <a:lstStyle/>
                    <a:p>
                      <a:pPr rtl="0"/>
                      <a:r>
                        <a:rPr lang="en-GB" noProof="0"/>
                        <a:t>1.7</a:t>
                      </a:r>
                    </a:p>
                  </a:txBody>
                  <a:tcPr anchor="ctr"/>
                </a:tc>
                <a:tc>
                  <a:txBody>
                    <a:bodyPr/>
                    <a:lstStyle/>
                    <a:p>
                      <a:pPr rtl="0"/>
                      <a:r>
                        <a:rPr lang="en-GB" noProof="0" dirty="0"/>
                        <a:t>7</a:t>
                      </a:r>
                      <a:r>
                        <a:rPr lang="en-GB" sz="1800" noProof="0" dirty="0"/>
                        <a:t>.0</a:t>
                      </a:r>
                      <a:endParaRPr lang="en-GB" noProof="0" dirty="0"/>
                    </a:p>
                  </a:txBody>
                  <a:tcPr anchor="ctr"/>
                </a:tc>
                <a:extLst>
                  <a:ext uri="{0D108BD9-81ED-4DB2-BD59-A6C34878D82A}">
                    <a16:rowId xmlns:a16="http://schemas.microsoft.com/office/drawing/2014/main" val="2046739586"/>
                  </a:ext>
                </a:extLst>
              </a:tr>
            </a:tbl>
          </a:graphicData>
        </a:graphic>
      </p:graphicFrame>
      <p:sp>
        <p:nvSpPr>
          <p:cNvPr id="4" name="Date Placeholder 3">
            <a:extLst>
              <a:ext uri="{FF2B5EF4-FFF2-40B4-BE49-F238E27FC236}">
                <a16:creationId xmlns:a16="http://schemas.microsoft.com/office/drawing/2014/main" id="{6148B91A-117A-42B4-842E-633AFA930E7F}"/>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5" name="Slide Number Placeholder 4">
            <a:extLst>
              <a:ext uri="{FF2B5EF4-FFF2-40B4-BE49-F238E27FC236}">
                <a16:creationId xmlns:a16="http://schemas.microsoft.com/office/drawing/2014/main" id="{4DB248E8-80F2-482E-B0AF-EE7EBC7C3EAD}"/>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11</a:t>
            </a:fld>
            <a:endParaRPr lang="en-GB"/>
          </a:p>
        </p:txBody>
      </p:sp>
    </p:spTree>
    <p:extLst>
      <p:ext uri="{BB962C8B-B14F-4D97-AF65-F5344CB8AC3E}">
        <p14:creationId xmlns:p14="http://schemas.microsoft.com/office/powerpoint/2010/main" val="434641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A picture containing sky, outdoor, mountain, tent">
            <a:extLst>
              <a:ext uri="{FF2B5EF4-FFF2-40B4-BE49-F238E27FC236}">
                <a16:creationId xmlns:a16="http://schemas.microsoft.com/office/drawing/2014/main" id="{284A1AA7-2E90-4B15-88DA-97825B64484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2" y="0"/>
            <a:ext cx="12192000" cy="6858000"/>
          </a:xfrm>
        </p:spPr>
      </p:pic>
      <p:sp>
        <p:nvSpPr>
          <p:cNvPr id="3" name="Title 2">
            <a:extLst>
              <a:ext uri="{FF2B5EF4-FFF2-40B4-BE49-F238E27FC236}">
                <a16:creationId xmlns:a16="http://schemas.microsoft.com/office/drawing/2014/main" id="{8AC7AC30-1251-40E1-9808-1FB902C4C199}"/>
              </a:ext>
            </a:extLst>
          </p:cNvPr>
          <p:cNvSpPr>
            <a:spLocks noGrp="1"/>
          </p:cNvSpPr>
          <p:nvPr>
            <p:ph type="ctrTitle"/>
          </p:nvPr>
        </p:nvSpPr>
        <p:spPr>
          <a:xfrm>
            <a:off x="2321858" y="-2"/>
            <a:ext cx="9870141" cy="4100947"/>
          </a:xfrm>
        </p:spPr>
        <p:txBody>
          <a:bodyPr rtlCol="0">
            <a:normAutofit/>
          </a:bodyPr>
          <a:lstStyle/>
          <a:p>
            <a:pPr rtl="0"/>
            <a:r>
              <a:rPr lang="en-GB"/>
              <a:t>The way to get</a:t>
            </a:r>
            <a:br>
              <a:rPr lang="en-GB"/>
            </a:br>
            <a:r>
              <a:rPr lang="en-GB"/>
              <a:t>started is to quit  talking and begin doing.</a:t>
            </a:r>
          </a:p>
        </p:txBody>
      </p:sp>
      <p:sp>
        <p:nvSpPr>
          <p:cNvPr id="4" name="Subtitle 3">
            <a:extLst>
              <a:ext uri="{FF2B5EF4-FFF2-40B4-BE49-F238E27FC236}">
                <a16:creationId xmlns:a16="http://schemas.microsoft.com/office/drawing/2014/main" id="{4154B60C-7CE6-4829-87C0-7B4B3E16851E}"/>
              </a:ext>
            </a:extLst>
          </p:cNvPr>
          <p:cNvSpPr>
            <a:spLocks noGrp="1"/>
          </p:cNvSpPr>
          <p:nvPr>
            <p:ph type="subTitle" idx="1"/>
          </p:nvPr>
        </p:nvSpPr>
        <p:spPr>
          <a:xfrm>
            <a:off x="3241963" y="4089656"/>
            <a:ext cx="8950035" cy="2796566"/>
          </a:xfrm>
        </p:spPr>
        <p:txBody>
          <a:bodyPr rtlCol="0">
            <a:normAutofit/>
          </a:bodyPr>
          <a:lstStyle/>
          <a:p>
            <a:pPr rtl="0"/>
            <a:r>
              <a:rPr lang="en-GB"/>
              <a:t>Walt Disney</a:t>
            </a:r>
          </a:p>
        </p:txBody>
      </p:sp>
      <p:sp>
        <p:nvSpPr>
          <p:cNvPr id="27" name="Footer Placeholder 26">
            <a:extLst>
              <a:ext uri="{FF2B5EF4-FFF2-40B4-BE49-F238E27FC236}">
                <a16:creationId xmlns:a16="http://schemas.microsoft.com/office/drawing/2014/main" id="{292399BD-BD2E-4306-802E-64A79BA9774A}"/>
              </a:ext>
            </a:extLst>
          </p:cNvPr>
          <p:cNvSpPr>
            <a:spLocks noGrp="1"/>
          </p:cNvSpPr>
          <p:nvPr>
            <p:ph type="ftr" sz="quarter" idx="11"/>
          </p:nvPr>
        </p:nvSpPr>
        <p:spPr>
          <a:xfrm>
            <a:off x="201168" y="6356350"/>
            <a:ext cx="4837176" cy="365125"/>
          </a:xfrm>
        </p:spPr>
        <p:txBody>
          <a:bodyPr rtlCol="0"/>
          <a:lstStyle/>
          <a:p>
            <a:pPr lvl="0" rtl="0"/>
            <a:r>
              <a:rPr lang="en-GB"/>
              <a:t>Presentation title</a:t>
            </a:r>
          </a:p>
        </p:txBody>
      </p:sp>
      <p:sp>
        <p:nvSpPr>
          <p:cNvPr id="26" name="Date Placeholder 25">
            <a:extLst>
              <a:ext uri="{FF2B5EF4-FFF2-40B4-BE49-F238E27FC236}">
                <a16:creationId xmlns:a16="http://schemas.microsoft.com/office/drawing/2014/main" id="{A98E8EB0-8988-42CF-80D1-7A2AB7D1F8AF}"/>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28" name="Slide Number Placeholder 27">
            <a:extLst>
              <a:ext uri="{FF2B5EF4-FFF2-40B4-BE49-F238E27FC236}">
                <a16:creationId xmlns:a16="http://schemas.microsoft.com/office/drawing/2014/main" id="{F3FAC0BD-E5E7-4E36-B85D-0C1D0408A115}"/>
              </a:ext>
            </a:extLst>
          </p:cNvPr>
          <p:cNvSpPr>
            <a:spLocks noGrp="1"/>
          </p:cNvSpPr>
          <p:nvPr>
            <p:ph type="sldNum" sz="quarter" idx="12"/>
          </p:nvPr>
        </p:nvSpPr>
        <p:spPr>
          <a:xfrm>
            <a:off x="11365992" y="6356350"/>
            <a:ext cx="630936" cy="365125"/>
          </a:xfrm>
        </p:spPr>
        <p:txBody>
          <a:bodyPr rtlCol="0"/>
          <a:lstStyle/>
          <a:p>
            <a:pPr lvl="0" rtl="0"/>
            <a:fld id="{CD6D940D-6D44-4DF9-9322-B4B11F7EDCD0}" type="slidenum">
              <a:rPr lang="en-GB" smtClean="0"/>
              <a:pPr lvl="0" rtl="0"/>
              <a:t>12</a:t>
            </a:fld>
            <a:endParaRPr lang="en-GB"/>
          </a:p>
        </p:txBody>
      </p:sp>
    </p:spTree>
    <p:extLst>
      <p:ext uri="{BB962C8B-B14F-4D97-AF65-F5344CB8AC3E}">
        <p14:creationId xmlns:p14="http://schemas.microsoft.com/office/powerpoint/2010/main" val="3386475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CBCA8D9B-86A6-46D0-8939-576472F48528}"/>
              </a:ext>
            </a:extLst>
          </p:cNvPr>
          <p:cNvSpPr>
            <a:spLocks noGrp="1"/>
          </p:cNvSpPr>
          <p:nvPr>
            <p:ph type="title"/>
          </p:nvPr>
        </p:nvSpPr>
        <p:spPr>
          <a:xfrm>
            <a:off x="1002983" y="194783"/>
            <a:ext cx="9421177" cy="769493"/>
          </a:xfrm>
        </p:spPr>
        <p:txBody>
          <a:bodyPr rtlCol="0">
            <a:normAutofit fontScale="90000"/>
          </a:bodyPr>
          <a:lstStyle/>
          <a:p>
            <a:pPr rtl="0"/>
            <a:r>
              <a:rPr lang="en-GB" dirty="0"/>
              <a:t>Team</a:t>
            </a:r>
          </a:p>
        </p:txBody>
      </p:sp>
      <p:graphicFrame>
        <p:nvGraphicFramePr>
          <p:cNvPr id="12" name="Content Placeholder 2">
            <a:extLst>
              <a:ext uri="{FF2B5EF4-FFF2-40B4-BE49-F238E27FC236}">
                <a16:creationId xmlns:a16="http://schemas.microsoft.com/office/drawing/2014/main" id="{B92EBB33-86ED-44CD-B655-52737F569C50}"/>
              </a:ext>
              <a:ext uri="{C183D7F6-B498-43B3-948B-1728B52AA6E4}">
                <adec:decorative xmlns:adec="http://schemas.microsoft.com/office/drawing/2017/decorative" val="1"/>
              </a:ext>
            </a:extLst>
          </p:cNvPr>
          <p:cNvGraphicFramePr>
            <a:graphicFrameLocks noGrp="1"/>
          </p:cNvGraphicFramePr>
          <p:nvPr>
            <p:ph sz="quarter" idx="14"/>
            <p:extLst>
              <p:ext uri="{D42A27DB-BD31-4B8C-83A1-F6EECF244321}">
                <p14:modId xmlns:p14="http://schemas.microsoft.com/office/powerpoint/2010/main" val="3795032360"/>
              </p:ext>
            </p:extLst>
          </p:nvPr>
        </p:nvGraphicFramePr>
        <p:xfrm>
          <a:off x="931863" y="1695450"/>
          <a:ext cx="10328275" cy="4314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1BA44D22-2C67-436D-AB47-1C91A69B29EE}"/>
              </a:ext>
            </a:extLst>
          </p:cNvPr>
          <p:cNvSpPr>
            <a:spLocks noGrp="1"/>
          </p:cNvSpPr>
          <p:nvPr>
            <p:ph type="ftr" sz="quarter" idx="11"/>
          </p:nvPr>
        </p:nvSpPr>
        <p:spPr>
          <a:xfrm>
            <a:off x="201168" y="6356350"/>
            <a:ext cx="4837176" cy="365125"/>
          </a:xfrm>
        </p:spPr>
        <p:txBody>
          <a:bodyPr rtlCol="0"/>
          <a:lstStyle/>
          <a:p>
            <a:pPr rtl="0"/>
            <a:r>
              <a:rPr lang="en-GB" dirty="0"/>
              <a:t>Presentation title</a:t>
            </a:r>
          </a:p>
        </p:txBody>
      </p:sp>
      <p:sp>
        <p:nvSpPr>
          <p:cNvPr id="3" name="Date Placeholder 2">
            <a:extLst>
              <a:ext uri="{FF2B5EF4-FFF2-40B4-BE49-F238E27FC236}">
                <a16:creationId xmlns:a16="http://schemas.microsoft.com/office/drawing/2014/main" id="{1167B644-3955-44BD-8140-FD5AD6294F09}"/>
              </a:ext>
            </a:extLst>
          </p:cNvPr>
          <p:cNvSpPr>
            <a:spLocks noGrp="1"/>
          </p:cNvSpPr>
          <p:nvPr>
            <p:ph type="dt" sz="half" idx="10"/>
          </p:nvPr>
        </p:nvSpPr>
        <p:spPr>
          <a:xfrm>
            <a:off x="7013448" y="6355080"/>
            <a:ext cx="4352544" cy="365125"/>
          </a:xfrm>
        </p:spPr>
        <p:txBody>
          <a:bodyPr rtlCol="0"/>
          <a:lstStyle/>
          <a:p>
            <a:pPr lvl="0" rtl="0"/>
            <a:r>
              <a:rPr lang="en-GB" dirty="0"/>
              <a:t>20XX</a:t>
            </a:r>
          </a:p>
        </p:txBody>
      </p:sp>
      <p:sp>
        <p:nvSpPr>
          <p:cNvPr id="5" name="Slide Number Placeholder 4">
            <a:extLst>
              <a:ext uri="{FF2B5EF4-FFF2-40B4-BE49-F238E27FC236}">
                <a16:creationId xmlns:a16="http://schemas.microsoft.com/office/drawing/2014/main" id="{E673DB5F-1A43-441F-953F-DA8BBE7299D4}"/>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13</a:t>
            </a:fld>
            <a:endParaRPr lang="en-GB" dirty="0"/>
          </a:p>
        </p:txBody>
      </p:sp>
    </p:spTree>
    <p:extLst>
      <p:ext uri="{BB962C8B-B14F-4D97-AF65-F5344CB8AC3E}">
        <p14:creationId xmlns:p14="http://schemas.microsoft.com/office/powerpoint/2010/main" val="2605548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rtlCol="0">
            <a:normAutofit fontScale="90000"/>
          </a:bodyPr>
          <a:lstStyle/>
          <a:p>
            <a:pPr rtl="0"/>
            <a:r>
              <a:rPr lang="en-GB"/>
              <a:t>Content</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rtlCol="0"/>
          <a:lstStyle/>
          <a:p>
            <a:pPr rtl="0"/>
            <a:r>
              <a:rPr lang="en-GB" dirty="0"/>
              <a:t>Subtitle</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rtlCol="0"/>
          <a:lstStyle/>
          <a:p>
            <a:pPr rtl="0"/>
            <a:r>
              <a:rPr lang="en-GB"/>
              <a:t>Add text, images, art, and videos. </a:t>
            </a:r>
          </a:p>
          <a:p>
            <a:pPr rtl="0"/>
            <a:r>
              <a:rPr lang="en-GB"/>
              <a:t>Add transitions, animations, and motion. </a:t>
            </a:r>
          </a:p>
          <a:p>
            <a:pPr rtl="0"/>
            <a:r>
              <a:rPr lang="en-GB"/>
              <a:t>Save to OneDrive, to get to your presentations from your computer, tablet, or phone. </a:t>
            </a:r>
          </a:p>
        </p:txBody>
      </p:sp>
      <p:sp>
        <p:nvSpPr>
          <p:cNvPr id="16" name="Text Placeholder 15">
            <a:extLst>
              <a:ext uri="{FF2B5EF4-FFF2-40B4-BE49-F238E27FC236}">
                <a16:creationId xmlns:a16="http://schemas.microsoft.com/office/drawing/2014/main" id="{1ADD5DF7-575E-4C10-815E-CDBBFAB583BF}"/>
              </a:ext>
            </a:extLst>
          </p:cNvPr>
          <p:cNvSpPr>
            <a:spLocks noGrp="1"/>
          </p:cNvSpPr>
          <p:nvPr>
            <p:ph type="body" sz="quarter" idx="16"/>
          </p:nvPr>
        </p:nvSpPr>
        <p:spPr>
          <a:xfrm>
            <a:off x="6257467" y="1764031"/>
            <a:ext cx="4756714" cy="597604"/>
          </a:xfrm>
        </p:spPr>
        <p:txBody>
          <a:bodyPr rtlCol="0"/>
          <a:lstStyle/>
          <a:p>
            <a:pPr rtl="0"/>
            <a:r>
              <a:rPr lang="en-GB"/>
              <a:t>Subtitle</a:t>
            </a:r>
          </a:p>
        </p:txBody>
      </p:sp>
      <p:sp>
        <p:nvSpPr>
          <p:cNvPr id="15" name="Content Placeholder 14">
            <a:extLst>
              <a:ext uri="{FF2B5EF4-FFF2-40B4-BE49-F238E27FC236}">
                <a16:creationId xmlns:a16="http://schemas.microsoft.com/office/drawing/2014/main" id="{A13BE1C0-386B-47CB-BDCE-A24D9918AEEF}"/>
              </a:ext>
            </a:extLst>
          </p:cNvPr>
          <p:cNvSpPr>
            <a:spLocks noGrp="1"/>
          </p:cNvSpPr>
          <p:nvPr>
            <p:ph type="body" sz="quarter" idx="18"/>
          </p:nvPr>
        </p:nvSpPr>
        <p:spPr>
          <a:xfrm>
            <a:off x="6257467" y="2374900"/>
            <a:ext cx="4756714" cy="3365500"/>
          </a:xfrm>
        </p:spPr>
        <p:txBody>
          <a:bodyPr rtlCol="0"/>
          <a:lstStyle/>
          <a:p>
            <a:pPr rtl="0"/>
            <a:r>
              <a:rPr lang="en-GB"/>
              <a:t>Open the Design Ideas pane for instant slide makeovers. </a:t>
            </a:r>
          </a:p>
          <a:p>
            <a:pPr rtl="0"/>
            <a:r>
              <a:rPr lang="en-GB"/>
              <a:t>When we have design ideas, we’ll show them to you right there. </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rtlCol="0"/>
          <a:lstStyle/>
          <a:p>
            <a:pPr lvl="0" rtl="0"/>
            <a:r>
              <a:rPr lang="en-GB"/>
              <a:t>Presentation title</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14</a:t>
            </a:fld>
            <a:endParaRPr lang="en-GB"/>
          </a:p>
        </p:txBody>
      </p:sp>
    </p:spTree>
    <p:extLst>
      <p:ext uri="{BB962C8B-B14F-4D97-AF65-F5344CB8AC3E}">
        <p14:creationId xmlns:p14="http://schemas.microsoft.com/office/powerpoint/2010/main" val="4287158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a:extLst>
              <a:ext uri="{FF2B5EF4-FFF2-40B4-BE49-F238E27FC236}">
                <a16:creationId xmlns:a16="http://schemas.microsoft.com/office/drawing/2014/main" id="{0622F47C-D986-4C50-BD14-2C1E537C27FB}"/>
              </a:ext>
            </a:extLst>
          </p:cNvPr>
          <p:cNvSpPr>
            <a:spLocks noGrp="1"/>
          </p:cNvSpPr>
          <p:nvPr>
            <p:ph type="title"/>
          </p:nvPr>
        </p:nvSpPr>
        <p:spPr>
          <a:xfrm>
            <a:off x="1879600" y="183988"/>
            <a:ext cx="9406372" cy="803380"/>
          </a:xfrm>
        </p:spPr>
        <p:txBody>
          <a:bodyPr rtlCol="0">
            <a:normAutofit fontScale="90000"/>
          </a:bodyPr>
          <a:lstStyle/>
          <a:p>
            <a:pPr rtl="0"/>
            <a:r>
              <a:rPr lang="en-GB"/>
              <a:t>Additional content</a:t>
            </a:r>
          </a:p>
        </p:txBody>
      </p:sp>
      <p:sp>
        <p:nvSpPr>
          <p:cNvPr id="12" name="Text Placeholder 11">
            <a:extLst>
              <a:ext uri="{FF2B5EF4-FFF2-40B4-BE49-F238E27FC236}">
                <a16:creationId xmlns:a16="http://schemas.microsoft.com/office/drawing/2014/main" id="{D05AC8F8-F459-42EB-AA23-F556AEDD721A}"/>
              </a:ext>
            </a:extLst>
          </p:cNvPr>
          <p:cNvSpPr>
            <a:spLocks noGrp="1"/>
          </p:cNvSpPr>
          <p:nvPr>
            <p:ph type="body" sz="quarter" idx="14"/>
          </p:nvPr>
        </p:nvSpPr>
        <p:spPr>
          <a:xfrm>
            <a:off x="851300" y="1764193"/>
            <a:ext cx="3327366" cy="597604"/>
          </a:xfrm>
        </p:spPr>
        <p:txBody>
          <a:bodyPr rtlCol="0"/>
          <a:lstStyle/>
          <a:p>
            <a:pPr rtl="0"/>
            <a:r>
              <a:rPr lang="en-GB"/>
              <a:t>Subtitle</a:t>
            </a:r>
          </a:p>
        </p:txBody>
      </p:sp>
      <p:sp>
        <p:nvSpPr>
          <p:cNvPr id="11" name="Content Placeholder 10">
            <a:extLst>
              <a:ext uri="{FF2B5EF4-FFF2-40B4-BE49-F238E27FC236}">
                <a16:creationId xmlns:a16="http://schemas.microsoft.com/office/drawing/2014/main" id="{DFFE8322-74A2-43C3-B71A-8DD6B2DC0DF8}"/>
              </a:ext>
            </a:extLst>
          </p:cNvPr>
          <p:cNvSpPr>
            <a:spLocks noGrp="1"/>
          </p:cNvSpPr>
          <p:nvPr>
            <p:ph type="body" sz="quarter" idx="19"/>
          </p:nvPr>
        </p:nvSpPr>
        <p:spPr>
          <a:xfrm>
            <a:off x="851193" y="2374899"/>
            <a:ext cx="3327366" cy="3485573"/>
          </a:xfrm>
        </p:spPr>
        <p:txBody>
          <a:bodyPr rtlCol="0">
            <a:normAutofit/>
          </a:bodyPr>
          <a:lstStyle/>
          <a:p>
            <a:pPr lvl="0" rtl="0"/>
            <a:r>
              <a:rPr lang="en-GB" dirty="0"/>
              <a:t>Add text, images, art, and videos. </a:t>
            </a:r>
          </a:p>
          <a:p>
            <a:pPr lvl="0" rtl="0"/>
            <a:r>
              <a:rPr lang="en-GB" dirty="0"/>
              <a:t>Add transitions, animations, and motion. </a:t>
            </a:r>
          </a:p>
          <a:p>
            <a:pPr lvl="0" rtl="0"/>
            <a:r>
              <a:rPr lang="en-GB" dirty="0"/>
              <a:t>Save to OneDrive, to get to your presentations from your computer, tablet, or phone. </a:t>
            </a:r>
          </a:p>
        </p:txBody>
      </p:sp>
      <p:sp>
        <p:nvSpPr>
          <p:cNvPr id="16" name="Text Placeholder 15">
            <a:extLst>
              <a:ext uri="{FF2B5EF4-FFF2-40B4-BE49-F238E27FC236}">
                <a16:creationId xmlns:a16="http://schemas.microsoft.com/office/drawing/2014/main" id="{88417E53-E35C-4BA6-B238-61D2C004A237}"/>
              </a:ext>
            </a:extLst>
          </p:cNvPr>
          <p:cNvSpPr>
            <a:spLocks noGrp="1"/>
          </p:cNvSpPr>
          <p:nvPr>
            <p:ph type="body" sz="quarter" idx="18"/>
          </p:nvPr>
        </p:nvSpPr>
        <p:spPr>
          <a:xfrm>
            <a:off x="4432317" y="1764193"/>
            <a:ext cx="3327366" cy="597604"/>
          </a:xfrm>
        </p:spPr>
        <p:txBody>
          <a:bodyPr rtlCol="0"/>
          <a:lstStyle/>
          <a:p>
            <a:pPr rtl="0"/>
            <a:r>
              <a:rPr lang="en-GB"/>
              <a:t>Subtitle</a:t>
            </a:r>
          </a:p>
        </p:txBody>
      </p:sp>
      <p:sp>
        <p:nvSpPr>
          <p:cNvPr id="13" name="Content Placeholder 12">
            <a:extLst>
              <a:ext uri="{FF2B5EF4-FFF2-40B4-BE49-F238E27FC236}">
                <a16:creationId xmlns:a16="http://schemas.microsoft.com/office/drawing/2014/main" id="{32AA922F-7FCE-49A0-92E0-60263B0E006A}"/>
              </a:ext>
            </a:extLst>
          </p:cNvPr>
          <p:cNvSpPr>
            <a:spLocks noGrp="1"/>
          </p:cNvSpPr>
          <p:nvPr>
            <p:ph type="body" sz="quarter" idx="20"/>
          </p:nvPr>
        </p:nvSpPr>
        <p:spPr>
          <a:xfrm>
            <a:off x="4432317" y="2374899"/>
            <a:ext cx="3327366" cy="3485573"/>
          </a:xfrm>
        </p:spPr>
        <p:txBody>
          <a:bodyPr rtlCol="0">
            <a:normAutofit/>
          </a:bodyPr>
          <a:lstStyle/>
          <a:p>
            <a:pPr rtl="0"/>
            <a:r>
              <a:rPr lang="en-GB"/>
              <a:t>This PowerPoint theme uses its own unique set of colours, fonts, and effects to create the overall look and feel of these slides. </a:t>
            </a:r>
          </a:p>
          <a:p>
            <a:pPr rtl="0"/>
            <a:r>
              <a:rPr lang="en-GB"/>
              <a:t>PowerPoint has tons of themes to give your presentation just the right personality. </a:t>
            </a:r>
          </a:p>
        </p:txBody>
      </p:sp>
      <p:sp>
        <p:nvSpPr>
          <p:cNvPr id="14" name="Text Placeholder 13">
            <a:extLst>
              <a:ext uri="{FF2B5EF4-FFF2-40B4-BE49-F238E27FC236}">
                <a16:creationId xmlns:a16="http://schemas.microsoft.com/office/drawing/2014/main" id="{94D68F73-4FB1-4145-BF89-FE36142E5100}"/>
              </a:ext>
            </a:extLst>
          </p:cNvPr>
          <p:cNvSpPr>
            <a:spLocks noGrp="1"/>
          </p:cNvSpPr>
          <p:nvPr>
            <p:ph type="body" sz="quarter" idx="16"/>
          </p:nvPr>
        </p:nvSpPr>
        <p:spPr>
          <a:xfrm>
            <a:off x="8025393" y="1764193"/>
            <a:ext cx="3327366" cy="597604"/>
          </a:xfrm>
        </p:spPr>
        <p:txBody>
          <a:bodyPr rtlCol="0"/>
          <a:lstStyle/>
          <a:p>
            <a:pPr rtl="0"/>
            <a:r>
              <a:rPr lang="en-GB"/>
              <a:t>Subtitle</a:t>
            </a:r>
          </a:p>
        </p:txBody>
      </p:sp>
      <p:sp>
        <p:nvSpPr>
          <p:cNvPr id="15" name="Content Placeholder 14">
            <a:extLst>
              <a:ext uri="{FF2B5EF4-FFF2-40B4-BE49-F238E27FC236}">
                <a16:creationId xmlns:a16="http://schemas.microsoft.com/office/drawing/2014/main" id="{967F3EB6-BBF7-400D-831B-2949763446D0}"/>
              </a:ext>
            </a:extLst>
          </p:cNvPr>
          <p:cNvSpPr>
            <a:spLocks noGrp="1"/>
          </p:cNvSpPr>
          <p:nvPr>
            <p:ph type="body" sz="quarter" idx="21"/>
          </p:nvPr>
        </p:nvSpPr>
        <p:spPr>
          <a:xfrm>
            <a:off x="8025393" y="2374899"/>
            <a:ext cx="3327366" cy="3485573"/>
          </a:xfrm>
        </p:spPr>
        <p:txBody>
          <a:bodyPr rtlCol="0">
            <a:normAutofit/>
          </a:bodyPr>
          <a:lstStyle/>
          <a:p>
            <a:pPr rtl="0"/>
            <a:r>
              <a:rPr lang="en-GB"/>
              <a:t>Open the Design Ideas pane for instant slide makeovers. </a:t>
            </a:r>
          </a:p>
          <a:p>
            <a:pPr rtl="0"/>
            <a:r>
              <a:rPr lang="en-GB"/>
              <a:t>When we have design ideas, we’ll show them to you right there.</a:t>
            </a:r>
          </a:p>
        </p:txBody>
      </p:sp>
      <p:sp>
        <p:nvSpPr>
          <p:cNvPr id="2" name="Footer Placeholder 1">
            <a:extLst>
              <a:ext uri="{FF2B5EF4-FFF2-40B4-BE49-F238E27FC236}">
                <a16:creationId xmlns:a16="http://schemas.microsoft.com/office/drawing/2014/main" id="{2C20C49D-5E38-4E7C-A240-4B2D015F3AC7}"/>
              </a:ext>
            </a:extLst>
          </p:cNvPr>
          <p:cNvSpPr>
            <a:spLocks noGrp="1"/>
          </p:cNvSpPr>
          <p:nvPr>
            <p:ph type="ftr" sz="quarter" idx="11"/>
          </p:nvPr>
        </p:nvSpPr>
        <p:spPr>
          <a:xfrm>
            <a:off x="201168" y="6356350"/>
            <a:ext cx="4837176" cy="365125"/>
          </a:xfrm>
        </p:spPr>
        <p:txBody>
          <a:bodyPr rtlCol="0"/>
          <a:lstStyle/>
          <a:p>
            <a:pPr lvl="0" rtl="0"/>
            <a:r>
              <a:rPr lang="en-GB"/>
              <a:t>Presentation title</a:t>
            </a:r>
          </a:p>
        </p:txBody>
      </p:sp>
      <p:sp>
        <p:nvSpPr>
          <p:cNvPr id="3" name="Date Placeholder 2">
            <a:extLst>
              <a:ext uri="{FF2B5EF4-FFF2-40B4-BE49-F238E27FC236}">
                <a16:creationId xmlns:a16="http://schemas.microsoft.com/office/drawing/2014/main" id="{9CE6D34A-9686-45B2-97D0-AD20167B2D54}"/>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4" name="Slide Number Placeholder 3">
            <a:extLst>
              <a:ext uri="{FF2B5EF4-FFF2-40B4-BE49-F238E27FC236}">
                <a16:creationId xmlns:a16="http://schemas.microsoft.com/office/drawing/2014/main" id="{AC0EC6D8-4D66-4B16-AD3F-2850D613518A}"/>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15</a:t>
            </a:fld>
            <a:endParaRPr lang="en-GB"/>
          </a:p>
        </p:txBody>
      </p:sp>
    </p:spTree>
    <p:extLst>
      <p:ext uri="{BB962C8B-B14F-4D97-AF65-F5344CB8AC3E}">
        <p14:creationId xmlns:p14="http://schemas.microsoft.com/office/powerpoint/2010/main" val="338249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647698" y="484494"/>
            <a:ext cx="5800867" cy="1569493"/>
          </a:xfrm>
        </p:spPr>
        <p:txBody>
          <a:bodyPr rtlCol="0"/>
          <a:lstStyle/>
          <a:p>
            <a:pPr rtl="0"/>
            <a:r>
              <a:rPr lang="en-GB"/>
              <a:t>Summary</a:t>
            </a:r>
          </a:p>
        </p:txBody>
      </p:sp>
      <p:sp>
        <p:nvSpPr>
          <p:cNvPr id="10" name="Content Placeholder 9">
            <a:extLst>
              <a:ext uri="{FF2B5EF4-FFF2-40B4-BE49-F238E27FC236}">
                <a16:creationId xmlns:a16="http://schemas.microsoft.com/office/drawing/2014/main" id="{C69C1BDB-253B-4642-94A7-F84048E562F7}"/>
              </a:ext>
            </a:extLst>
          </p:cNvPr>
          <p:cNvSpPr>
            <a:spLocks noGrp="1"/>
          </p:cNvSpPr>
          <p:nvPr>
            <p:ph idx="1"/>
          </p:nvPr>
        </p:nvSpPr>
        <p:spPr>
          <a:xfrm>
            <a:off x="647702" y="2156346"/>
            <a:ext cx="5800866" cy="3963937"/>
          </a:xfrm>
        </p:spPr>
        <p:txBody>
          <a:bodyPr rtlCol="0"/>
          <a:lstStyle/>
          <a:p>
            <a:pPr rtl="0"/>
            <a:r>
              <a:rPr lang="en-GB"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16" name="Footer Placeholder 15">
            <a:extLst>
              <a:ext uri="{FF2B5EF4-FFF2-40B4-BE49-F238E27FC236}">
                <a16:creationId xmlns:a16="http://schemas.microsoft.com/office/drawing/2014/main" id="{C394FA6A-80EA-46C1-8A4C-B4D8E90A7BCE}"/>
              </a:ext>
            </a:extLst>
          </p:cNvPr>
          <p:cNvSpPr>
            <a:spLocks noGrp="1"/>
          </p:cNvSpPr>
          <p:nvPr>
            <p:ph type="ftr" sz="quarter" idx="11"/>
          </p:nvPr>
        </p:nvSpPr>
        <p:spPr>
          <a:xfrm>
            <a:off x="199277" y="6356350"/>
            <a:ext cx="3877423" cy="365125"/>
          </a:xfrm>
        </p:spPr>
        <p:txBody>
          <a:bodyPr rtlCol="0"/>
          <a:lstStyle/>
          <a:p>
            <a:pPr lvl="0" rtl="0"/>
            <a:r>
              <a:rPr lang="en-GB"/>
              <a:t>Presentation title</a:t>
            </a:r>
          </a:p>
        </p:txBody>
      </p:sp>
      <p:pic>
        <p:nvPicPr>
          <p:cNvPr id="23" name="Picture Placeholder 22" descr="A picture containing mountain, outdoor, sky, rock, tent">
            <a:extLst>
              <a:ext uri="{FF2B5EF4-FFF2-40B4-BE49-F238E27FC236}">
                <a16:creationId xmlns:a16="http://schemas.microsoft.com/office/drawing/2014/main" id="{37330047-BDCE-48AE-A7A5-A6A79A7D2923}"/>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700838" y="665163"/>
            <a:ext cx="2214562" cy="2513012"/>
          </a:xfrm>
        </p:spPr>
      </p:pic>
      <p:pic>
        <p:nvPicPr>
          <p:cNvPr id="53" name="Picture Placeholder 52" descr="A picture containing mountain, sky, snow, outdoor">
            <a:extLst>
              <a:ext uri="{FF2B5EF4-FFF2-40B4-BE49-F238E27FC236}">
                <a16:creationId xmlns:a16="http://schemas.microsoft.com/office/drawing/2014/main" id="{9AFE6654-29BC-4F7D-9F69-C78DCCF2A7AC}"/>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9329737" y="665579"/>
            <a:ext cx="2214562" cy="2513012"/>
          </a:xfrm>
        </p:spPr>
      </p:pic>
      <p:pic>
        <p:nvPicPr>
          <p:cNvPr id="19" name="Picture Placeholder 18" descr="A picture containing outdoor, mountain, sky, nature">
            <a:extLst>
              <a:ext uri="{FF2B5EF4-FFF2-40B4-BE49-F238E27FC236}">
                <a16:creationId xmlns:a16="http://schemas.microsoft.com/office/drawing/2014/main" id="{AA7C515C-968D-4E0E-AE9F-2B4791B73F84}"/>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700854" y="3607271"/>
            <a:ext cx="2214562" cy="2513012"/>
          </a:xfrm>
        </p:spPr>
      </p:pic>
      <p:pic>
        <p:nvPicPr>
          <p:cNvPr id="25" name="Picture Placeholder 24" descr="A picture containing nature, outdoor, mountain, night sky">
            <a:extLst>
              <a:ext uri="{FF2B5EF4-FFF2-40B4-BE49-F238E27FC236}">
                <a16:creationId xmlns:a16="http://schemas.microsoft.com/office/drawing/2014/main" id="{74AF03B6-7ED2-47DC-A5B8-3F7DB422CEA5}"/>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324845" y="3607271"/>
            <a:ext cx="2214562" cy="2513012"/>
          </a:xfrm>
        </p:spPr>
      </p:pic>
      <p:sp>
        <p:nvSpPr>
          <p:cNvPr id="15" name="Date Placeholder 14">
            <a:extLst>
              <a:ext uri="{FF2B5EF4-FFF2-40B4-BE49-F238E27FC236}">
                <a16:creationId xmlns:a16="http://schemas.microsoft.com/office/drawing/2014/main" id="{1AEB8108-A042-4614-9BE5-EA75E8653D79}"/>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rtlCol="0"/>
          <a:lstStyle/>
          <a:p>
            <a:pPr lvl="0" rtl="0"/>
            <a:fld id="{D39F39FF-F5CB-4ACA-9B46-4CCF89ECA75F}" type="slidenum">
              <a:rPr lang="en-GB" smtClean="0"/>
              <a:pPr lvl="0" rtl="0"/>
              <a:t>16</a:t>
            </a:fld>
            <a:endParaRPr lang="en-GB"/>
          </a:p>
        </p:txBody>
      </p:sp>
    </p:spTree>
    <p:extLst>
      <p:ext uri="{BB962C8B-B14F-4D97-AF65-F5344CB8AC3E}">
        <p14:creationId xmlns:p14="http://schemas.microsoft.com/office/powerpoint/2010/main" val="4039808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30761B21-88ED-449E-B2B9-3FC40844C36D}"/>
              </a:ext>
            </a:extLst>
          </p:cNvPr>
          <p:cNvSpPr>
            <a:spLocks noGrp="1"/>
          </p:cNvSpPr>
          <p:nvPr>
            <p:ph type="ctrTitle"/>
          </p:nvPr>
        </p:nvSpPr>
        <p:spPr>
          <a:xfrm>
            <a:off x="877001" y="4947313"/>
            <a:ext cx="7700617" cy="1409037"/>
          </a:xfrm>
        </p:spPr>
        <p:txBody>
          <a:bodyPr rtlCol="0"/>
          <a:lstStyle/>
          <a:p>
            <a:pPr rtl="0"/>
            <a:r>
              <a:rPr lang="en-GB" dirty="0"/>
              <a:t>Thank you</a:t>
            </a:r>
          </a:p>
        </p:txBody>
      </p:sp>
      <p:sp>
        <p:nvSpPr>
          <p:cNvPr id="33" name="Subtitle 32">
            <a:extLst>
              <a:ext uri="{FF2B5EF4-FFF2-40B4-BE49-F238E27FC236}">
                <a16:creationId xmlns:a16="http://schemas.microsoft.com/office/drawing/2014/main" id="{0EEAA874-288B-4330-9FA4-F1144ACD46DE}"/>
              </a:ext>
            </a:extLst>
          </p:cNvPr>
          <p:cNvSpPr>
            <a:spLocks noGrp="1"/>
          </p:cNvSpPr>
          <p:nvPr>
            <p:ph type="subTitle" idx="1"/>
          </p:nvPr>
        </p:nvSpPr>
        <p:spPr>
          <a:xfrm>
            <a:off x="9446252" y="386989"/>
            <a:ext cx="2443495" cy="3758334"/>
          </a:xfrm>
        </p:spPr>
        <p:txBody>
          <a:bodyPr rtlCol="0"/>
          <a:lstStyle/>
          <a:p>
            <a:pPr rtl="0"/>
            <a:endParaRPr lang="en-GB" dirty="0"/>
          </a:p>
        </p:txBody>
      </p:sp>
      <p:pic>
        <p:nvPicPr>
          <p:cNvPr id="52" name="Picture Placeholder 51" descr="A picture containing sky, outdoor, mountain, nature, stars">
            <a:extLst>
              <a:ext uri="{FF2B5EF4-FFF2-40B4-BE49-F238E27FC236}">
                <a16:creationId xmlns:a16="http://schemas.microsoft.com/office/drawing/2014/main" id="{45DFCBF0-F91E-40C0-A4E6-24E8250C3BA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9144000" cy="4532313"/>
          </a:xfrm>
        </p:spPr>
      </p:pic>
      <p:sp>
        <p:nvSpPr>
          <p:cNvPr id="4" name="Footer Placeholder 3">
            <a:extLst>
              <a:ext uri="{FF2B5EF4-FFF2-40B4-BE49-F238E27FC236}">
                <a16:creationId xmlns:a16="http://schemas.microsoft.com/office/drawing/2014/main" id="{BBA09E0B-CEBC-425D-8A86-1F858D8DE9AD}"/>
              </a:ext>
            </a:extLst>
          </p:cNvPr>
          <p:cNvSpPr>
            <a:spLocks noGrp="1"/>
          </p:cNvSpPr>
          <p:nvPr>
            <p:ph type="ftr" sz="quarter" idx="11"/>
          </p:nvPr>
        </p:nvSpPr>
        <p:spPr>
          <a:xfrm>
            <a:off x="201168" y="6356350"/>
            <a:ext cx="4837176" cy="365125"/>
          </a:xfrm>
        </p:spPr>
        <p:txBody>
          <a:bodyPr rtlCol="0"/>
          <a:lstStyle/>
          <a:p>
            <a:pPr lvl="0" rtl="0"/>
            <a:r>
              <a:rPr lang="en-GB" dirty="0" err="1"/>
              <a:t>Simplify’s</a:t>
            </a:r>
            <a:r>
              <a:rPr lang="en-GB" dirty="0"/>
              <a:t> Design Specification</a:t>
            </a:r>
          </a:p>
        </p:txBody>
      </p:sp>
      <p:pic>
        <p:nvPicPr>
          <p:cNvPr id="58" name="Picture Placeholder 57" descr="A picture containing mountain, sky, outdoor, nature">
            <a:extLst>
              <a:ext uri="{FF2B5EF4-FFF2-40B4-BE49-F238E27FC236}">
                <a16:creationId xmlns:a16="http://schemas.microsoft.com/office/drawing/2014/main" id="{A51C462C-6D3B-4554-9CDC-86D00D0EA07A}"/>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9144000" y="4532313"/>
            <a:ext cx="3048000" cy="2325687"/>
          </a:xfrm>
        </p:spPr>
      </p:pic>
      <p:sp>
        <p:nvSpPr>
          <p:cNvPr id="5" name="Date Placeholder 4">
            <a:extLst>
              <a:ext uri="{FF2B5EF4-FFF2-40B4-BE49-F238E27FC236}">
                <a16:creationId xmlns:a16="http://schemas.microsoft.com/office/drawing/2014/main" id="{4DBAEA19-91BF-48E8-A1D4-8FB745EA44D0}"/>
              </a:ext>
            </a:extLst>
          </p:cNvPr>
          <p:cNvSpPr>
            <a:spLocks noGrp="1"/>
          </p:cNvSpPr>
          <p:nvPr>
            <p:ph type="dt" sz="half" idx="10"/>
          </p:nvPr>
        </p:nvSpPr>
        <p:spPr>
          <a:xfrm>
            <a:off x="7013448" y="6355080"/>
            <a:ext cx="4352544" cy="365125"/>
          </a:xfrm>
        </p:spPr>
        <p:txBody>
          <a:bodyPr rtlCol="0"/>
          <a:lstStyle/>
          <a:p>
            <a:pPr lvl="0" rtl="0"/>
            <a:r>
              <a:rPr lang="en-GB" dirty="0"/>
              <a:t>2023</a:t>
            </a:r>
          </a:p>
        </p:txBody>
      </p:sp>
      <p:sp>
        <p:nvSpPr>
          <p:cNvPr id="6" name="Slide Number Placeholder 5">
            <a:extLst>
              <a:ext uri="{FF2B5EF4-FFF2-40B4-BE49-F238E27FC236}">
                <a16:creationId xmlns:a16="http://schemas.microsoft.com/office/drawing/2014/main" id="{9E887279-B48F-43C3-91FA-09BD7EA33A25}"/>
              </a:ext>
            </a:extLst>
          </p:cNvPr>
          <p:cNvSpPr>
            <a:spLocks noGrp="1"/>
          </p:cNvSpPr>
          <p:nvPr>
            <p:ph type="sldNum" sz="quarter" idx="12"/>
          </p:nvPr>
        </p:nvSpPr>
        <p:spPr>
          <a:xfrm>
            <a:off x="11365992" y="6356350"/>
            <a:ext cx="630936" cy="365125"/>
          </a:xfrm>
        </p:spPr>
        <p:txBody>
          <a:bodyPr rtlCol="0"/>
          <a:lstStyle/>
          <a:p>
            <a:pPr lvl="0" rtl="0"/>
            <a:fld id="{D39F39FF-F5CB-4ACA-9B46-4CCF89ECA75F}" type="slidenum">
              <a:rPr lang="en-GB" smtClean="0"/>
              <a:pPr lvl="0" rtl="0"/>
              <a:t>17</a:t>
            </a:fld>
            <a:endParaRPr lang="en-GB"/>
          </a:p>
        </p:txBody>
      </p:sp>
    </p:spTree>
    <p:extLst>
      <p:ext uri="{BB962C8B-B14F-4D97-AF65-F5344CB8AC3E}">
        <p14:creationId xmlns:p14="http://schemas.microsoft.com/office/powerpoint/2010/main" val="767611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DED76B9-5273-4139-ACC9-B6E36ADE2385}"/>
              </a:ext>
            </a:extLst>
          </p:cNvPr>
          <p:cNvSpPr>
            <a:spLocks noGrp="1"/>
          </p:cNvSpPr>
          <p:nvPr>
            <p:ph type="title"/>
          </p:nvPr>
        </p:nvSpPr>
        <p:spPr>
          <a:xfrm>
            <a:off x="532264" y="776941"/>
            <a:ext cx="3209008" cy="5166659"/>
          </a:xfrm>
        </p:spPr>
        <p:txBody>
          <a:bodyPr rtlCol="0"/>
          <a:lstStyle/>
          <a:p>
            <a:pPr rtl="0"/>
            <a:r>
              <a:rPr lang="en-GB" dirty="0"/>
              <a:t>Agenda</a:t>
            </a:r>
          </a:p>
        </p:txBody>
      </p:sp>
      <p:sp>
        <p:nvSpPr>
          <p:cNvPr id="20" name="Footer Placeholder 19">
            <a:extLst>
              <a:ext uri="{FF2B5EF4-FFF2-40B4-BE49-F238E27FC236}">
                <a16:creationId xmlns:a16="http://schemas.microsoft.com/office/drawing/2014/main" id="{6DB8AAF6-0D0C-4F4F-A10E-6A66E4A7BEC3}"/>
              </a:ext>
            </a:extLst>
          </p:cNvPr>
          <p:cNvSpPr>
            <a:spLocks noGrp="1"/>
          </p:cNvSpPr>
          <p:nvPr>
            <p:ph type="ftr" sz="quarter" idx="11"/>
          </p:nvPr>
        </p:nvSpPr>
        <p:spPr>
          <a:xfrm>
            <a:off x="199277" y="6356350"/>
            <a:ext cx="3749040" cy="365125"/>
          </a:xfrm>
        </p:spPr>
        <p:txBody>
          <a:bodyPr rtlCol="0"/>
          <a:lstStyle/>
          <a:p>
            <a:pPr rtl="0"/>
            <a:r>
              <a:rPr lang="en-GB" dirty="0" err="1"/>
              <a:t>Simplify’s</a:t>
            </a:r>
            <a:r>
              <a:rPr lang="en-GB" dirty="0"/>
              <a:t> Design Specification</a:t>
            </a:r>
          </a:p>
        </p:txBody>
      </p:sp>
      <p:pic>
        <p:nvPicPr>
          <p:cNvPr id="5" name="Picture Placeholder 4" descr="A person standing on a rock">
            <a:extLst>
              <a:ext uri="{FF2B5EF4-FFF2-40B4-BE49-F238E27FC236}">
                <a16:creationId xmlns:a16="http://schemas.microsoft.com/office/drawing/2014/main" id="{633DBDDF-94F3-4001-919E-B56D62CE7A09}"/>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4076700" y="0"/>
            <a:ext cx="4038600" cy="3429000"/>
          </a:xfrm>
        </p:spPr>
      </p:pic>
      <p:pic>
        <p:nvPicPr>
          <p:cNvPr id="44" name="Picture Placeholder 43" descr="A picture containing mountain, sky, nature, outdoor">
            <a:extLst>
              <a:ext uri="{FF2B5EF4-FFF2-40B4-BE49-F238E27FC236}">
                <a16:creationId xmlns:a16="http://schemas.microsoft.com/office/drawing/2014/main" id="{73DD8BED-FB17-4ABE-9B18-B6DDA81A0E05}"/>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8115300" y="0"/>
            <a:ext cx="4076701" cy="3429000"/>
          </a:xfrm>
        </p:spPr>
      </p:pic>
      <p:sp>
        <p:nvSpPr>
          <p:cNvPr id="18" name="Text Placeholder 17">
            <a:extLst>
              <a:ext uri="{FF2B5EF4-FFF2-40B4-BE49-F238E27FC236}">
                <a16:creationId xmlns:a16="http://schemas.microsoft.com/office/drawing/2014/main" id="{87F2C169-25EA-4609-BC8A-BCA7C433EEE4}"/>
              </a:ext>
            </a:extLst>
          </p:cNvPr>
          <p:cNvSpPr>
            <a:spLocks noGrp="1"/>
          </p:cNvSpPr>
          <p:nvPr>
            <p:ph type="body" sz="quarter" idx="15"/>
          </p:nvPr>
        </p:nvSpPr>
        <p:spPr>
          <a:xfrm>
            <a:off x="4864100" y="3841750"/>
            <a:ext cx="6599238" cy="2296083"/>
          </a:xfrm>
        </p:spPr>
        <p:txBody>
          <a:bodyPr rtlCol="0">
            <a:normAutofit fontScale="70000" lnSpcReduction="20000"/>
          </a:bodyPr>
          <a:lstStyle/>
          <a:p>
            <a:pPr rtl="0"/>
            <a:r>
              <a:rPr lang="en-GB" dirty="0"/>
              <a:t>Overview</a:t>
            </a:r>
          </a:p>
          <a:p>
            <a:pPr rtl="0"/>
            <a:r>
              <a:rPr lang="en-GB" dirty="0"/>
              <a:t>Specification</a:t>
            </a:r>
          </a:p>
          <a:p>
            <a:pPr rtl="0"/>
            <a:r>
              <a:rPr lang="en-GB" dirty="0"/>
              <a:t>High-Level System Architecture</a:t>
            </a:r>
          </a:p>
          <a:p>
            <a:pPr rtl="0"/>
            <a:r>
              <a:rPr lang="en-GB" dirty="0"/>
              <a:t>ER Diagram</a:t>
            </a:r>
          </a:p>
          <a:p>
            <a:pPr rtl="0"/>
            <a:r>
              <a:rPr lang="en-GB" dirty="0"/>
              <a:t>Site Map</a:t>
            </a:r>
          </a:p>
          <a:p>
            <a:pPr rtl="0"/>
            <a:r>
              <a:rPr lang="en-GB" dirty="0"/>
              <a:t>Wireframes</a:t>
            </a:r>
          </a:p>
          <a:p>
            <a:pPr rtl="0"/>
            <a:r>
              <a:rPr lang="en-GB" dirty="0"/>
              <a:t>Contribution List</a:t>
            </a:r>
          </a:p>
        </p:txBody>
      </p:sp>
      <p:sp>
        <p:nvSpPr>
          <p:cNvPr id="19" name="Date Placeholder 18">
            <a:extLst>
              <a:ext uri="{FF2B5EF4-FFF2-40B4-BE49-F238E27FC236}">
                <a16:creationId xmlns:a16="http://schemas.microsoft.com/office/drawing/2014/main" id="{CE93697D-BFA2-4D84-A860-BA620414419D}"/>
              </a:ext>
            </a:extLst>
          </p:cNvPr>
          <p:cNvSpPr>
            <a:spLocks noGrp="1"/>
          </p:cNvSpPr>
          <p:nvPr>
            <p:ph type="dt" sz="half" idx="10"/>
          </p:nvPr>
        </p:nvSpPr>
        <p:spPr>
          <a:xfrm>
            <a:off x="7013448" y="6355080"/>
            <a:ext cx="4352544" cy="365125"/>
          </a:xfrm>
        </p:spPr>
        <p:txBody>
          <a:bodyPr rtlCol="0"/>
          <a:lstStyle/>
          <a:p>
            <a:pPr lvl="0" rtl="0"/>
            <a:r>
              <a:rPr lang="en-GB" dirty="0"/>
              <a:t>2023</a:t>
            </a:r>
          </a:p>
        </p:txBody>
      </p:sp>
      <p:sp>
        <p:nvSpPr>
          <p:cNvPr id="21" name="Slide Number Placeholder 20">
            <a:extLst>
              <a:ext uri="{FF2B5EF4-FFF2-40B4-BE49-F238E27FC236}">
                <a16:creationId xmlns:a16="http://schemas.microsoft.com/office/drawing/2014/main" id="{C19BFBA5-3E41-40F8-9EFB-9DF730F5B6E4}"/>
              </a:ext>
            </a:extLst>
          </p:cNvPr>
          <p:cNvSpPr>
            <a:spLocks noGrp="1"/>
          </p:cNvSpPr>
          <p:nvPr>
            <p:ph type="sldNum" sz="quarter" idx="12"/>
          </p:nvPr>
        </p:nvSpPr>
        <p:spPr>
          <a:xfrm>
            <a:off x="11365992" y="6356350"/>
            <a:ext cx="630936" cy="365125"/>
          </a:xfrm>
        </p:spPr>
        <p:txBody>
          <a:bodyPr rtlCol="0"/>
          <a:lstStyle/>
          <a:p>
            <a:pPr lvl="0" rtl="0"/>
            <a:fld id="{244D815C-8BF3-4ECF-A945-A2A7C2983AF9}" type="slidenum">
              <a:rPr lang="en-GB" smtClean="0"/>
              <a:pPr lvl="0"/>
              <a:t>2</a:t>
            </a:fld>
            <a:endParaRPr lang="en-GB"/>
          </a:p>
        </p:txBody>
      </p:sp>
    </p:spTree>
    <p:extLst>
      <p:ext uri="{BB962C8B-B14F-4D97-AF65-F5344CB8AC3E}">
        <p14:creationId xmlns:p14="http://schemas.microsoft.com/office/powerpoint/2010/main" val="2106347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1C5EA2A-10BF-4B5E-ACC8-8A766A0949A6}"/>
              </a:ext>
            </a:extLst>
          </p:cNvPr>
          <p:cNvSpPr>
            <a:spLocks noGrp="1"/>
          </p:cNvSpPr>
          <p:nvPr>
            <p:ph type="ctrTitle"/>
          </p:nvPr>
        </p:nvSpPr>
        <p:spPr>
          <a:xfrm>
            <a:off x="649045" y="753035"/>
            <a:ext cx="5945393" cy="2366683"/>
          </a:xfrm>
        </p:spPr>
        <p:txBody>
          <a:bodyPr rtlCol="0"/>
          <a:lstStyle/>
          <a:p>
            <a:pPr rtl="0"/>
            <a:r>
              <a:rPr lang="en-GB" dirty="0"/>
              <a:t>Overview</a:t>
            </a:r>
          </a:p>
        </p:txBody>
      </p:sp>
      <p:sp>
        <p:nvSpPr>
          <p:cNvPr id="12" name="Subtitle 11">
            <a:extLst>
              <a:ext uri="{FF2B5EF4-FFF2-40B4-BE49-F238E27FC236}">
                <a16:creationId xmlns:a16="http://schemas.microsoft.com/office/drawing/2014/main" id="{AEAC0465-1751-47C8-9200-CF24EEB5E133}"/>
              </a:ext>
            </a:extLst>
          </p:cNvPr>
          <p:cNvSpPr>
            <a:spLocks noGrp="1"/>
          </p:cNvSpPr>
          <p:nvPr>
            <p:ph type="subTitle" idx="1"/>
          </p:nvPr>
        </p:nvSpPr>
        <p:spPr>
          <a:xfrm>
            <a:off x="649045" y="3075868"/>
            <a:ext cx="5945393" cy="1108335"/>
          </a:xfrm>
        </p:spPr>
        <p:txBody>
          <a:bodyPr rtlCol="0"/>
          <a:lstStyle/>
          <a:p>
            <a:pPr rtl="0"/>
            <a:endParaRPr lang="en-GB" dirty="0"/>
          </a:p>
        </p:txBody>
      </p:sp>
      <p:pic>
        <p:nvPicPr>
          <p:cNvPr id="26" name="Picture Placeholder 25" descr="A person standing on a rock">
            <a:extLst>
              <a:ext uri="{FF2B5EF4-FFF2-40B4-BE49-F238E27FC236}">
                <a16:creationId xmlns:a16="http://schemas.microsoft.com/office/drawing/2014/main" id="{5A11C124-E818-45E0-9F70-7F0C271DDC71}"/>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0" y="4533900"/>
            <a:ext cx="7086598" cy="2324100"/>
          </a:xfrm>
        </p:spPr>
      </p:pic>
      <p:sp>
        <p:nvSpPr>
          <p:cNvPr id="3" name="Footer Placeholder 2">
            <a:extLst>
              <a:ext uri="{FF2B5EF4-FFF2-40B4-BE49-F238E27FC236}">
                <a16:creationId xmlns:a16="http://schemas.microsoft.com/office/drawing/2014/main" id="{E5932065-5BEE-4D45-A3A1-6F0559B48650}"/>
              </a:ext>
            </a:extLst>
          </p:cNvPr>
          <p:cNvSpPr>
            <a:spLocks noGrp="1"/>
          </p:cNvSpPr>
          <p:nvPr>
            <p:ph type="ftr" sz="quarter" idx="11"/>
          </p:nvPr>
        </p:nvSpPr>
        <p:spPr>
          <a:xfrm>
            <a:off x="201168" y="6356350"/>
            <a:ext cx="4837176" cy="365125"/>
          </a:xfrm>
        </p:spPr>
        <p:txBody>
          <a:bodyPr rtlCol="0"/>
          <a:lstStyle/>
          <a:p>
            <a:pPr lvl="0" rtl="0"/>
            <a:r>
              <a:rPr lang="en-GB" dirty="0" err="1"/>
              <a:t>Simplify’s</a:t>
            </a:r>
            <a:r>
              <a:rPr lang="en-GB" dirty="0"/>
              <a:t> Design Specification</a:t>
            </a:r>
          </a:p>
        </p:txBody>
      </p:sp>
      <p:pic>
        <p:nvPicPr>
          <p:cNvPr id="18" name="Picture Placeholder 17" descr="A picture containing outdoor, person, mountain">
            <a:extLst>
              <a:ext uri="{FF2B5EF4-FFF2-40B4-BE49-F238E27FC236}">
                <a16:creationId xmlns:a16="http://schemas.microsoft.com/office/drawing/2014/main" id="{17AE28DB-6A67-4368-B973-0AF9753460B7}"/>
              </a:ext>
            </a:extLst>
          </p:cNvPr>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a:stretch/>
        </p:blipFill>
        <p:spPr>
          <a:xfrm>
            <a:off x="7086600" y="0"/>
            <a:ext cx="5105400" cy="4533900"/>
          </a:xfrm>
        </p:spPr>
      </p:pic>
      <p:pic>
        <p:nvPicPr>
          <p:cNvPr id="22" name="Picture Placeholder 21" descr="A picture containing nature, outdoor, snow, mountain">
            <a:extLst>
              <a:ext uri="{FF2B5EF4-FFF2-40B4-BE49-F238E27FC236}">
                <a16:creationId xmlns:a16="http://schemas.microsoft.com/office/drawing/2014/main" id="{8A37E149-B64A-42E8-BB3A-1FD622CE5C95}"/>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val="0"/>
              </a:ext>
            </a:extLst>
          </a:blip>
          <a:srcRect/>
          <a:stretch/>
        </p:blipFill>
        <p:spPr>
          <a:xfrm>
            <a:off x="7086598" y="4533900"/>
            <a:ext cx="5105402" cy="2324100"/>
          </a:xfrm>
        </p:spPr>
      </p:pic>
      <p:sp>
        <p:nvSpPr>
          <p:cNvPr id="2" name="Date Placeholder 1">
            <a:extLst>
              <a:ext uri="{FF2B5EF4-FFF2-40B4-BE49-F238E27FC236}">
                <a16:creationId xmlns:a16="http://schemas.microsoft.com/office/drawing/2014/main" id="{B8D2C1D6-521E-4B36-BBF3-F3613BE0A718}"/>
              </a:ext>
            </a:extLst>
          </p:cNvPr>
          <p:cNvSpPr>
            <a:spLocks noGrp="1"/>
          </p:cNvSpPr>
          <p:nvPr>
            <p:ph type="dt" sz="half" idx="10"/>
          </p:nvPr>
        </p:nvSpPr>
        <p:spPr>
          <a:xfrm>
            <a:off x="7013448" y="6355080"/>
            <a:ext cx="4352544" cy="365125"/>
          </a:xfrm>
        </p:spPr>
        <p:txBody>
          <a:bodyPr rtlCol="0"/>
          <a:lstStyle/>
          <a:p>
            <a:pPr rtl="0"/>
            <a:r>
              <a:rPr lang="en-GB" dirty="0"/>
              <a:t>2023</a:t>
            </a:r>
          </a:p>
        </p:txBody>
      </p:sp>
      <p:sp>
        <p:nvSpPr>
          <p:cNvPr id="4" name="Slide Number Placeholder 3">
            <a:extLst>
              <a:ext uri="{FF2B5EF4-FFF2-40B4-BE49-F238E27FC236}">
                <a16:creationId xmlns:a16="http://schemas.microsoft.com/office/drawing/2014/main" id="{7CCC3E1D-B7F8-47F6-A352-B757462BBBA7}"/>
              </a:ext>
            </a:extLst>
          </p:cNvPr>
          <p:cNvSpPr>
            <a:spLocks noGrp="1"/>
          </p:cNvSpPr>
          <p:nvPr>
            <p:ph type="sldNum" sz="quarter" idx="12"/>
          </p:nvPr>
        </p:nvSpPr>
        <p:spPr>
          <a:xfrm>
            <a:off x="11365992" y="6356350"/>
            <a:ext cx="630936" cy="365125"/>
          </a:xfrm>
        </p:spPr>
        <p:txBody>
          <a:bodyPr rtlCol="0"/>
          <a:lstStyle/>
          <a:p>
            <a:pPr lvl="0" rtl="0"/>
            <a:fld id="{2722F022-211C-4882-844C-086FEA6806AA}" type="slidenum">
              <a:rPr lang="en-GB" smtClean="0"/>
              <a:pPr lvl="0" rtl="0"/>
              <a:t>3</a:t>
            </a:fld>
            <a:endParaRPr lang="en-GB"/>
          </a:p>
        </p:txBody>
      </p:sp>
    </p:spTree>
    <p:extLst>
      <p:ext uri="{BB962C8B-B14F-4D97-AF65-F5344CB8AC3E}">
        <p14:creationId xmlns:p14="http://schemas.microsoft.com/office/powerpoint/2010/main" val="2826028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501327"/>
          </a:xfrm>
        </p:spPr>
        <p:txBody>
          <a:bodyPr rtlCol="0"/>
          <a:lstStyle/>
          <a:p>
            <a:pPr rtl="0"/>
            <a:r>
              <a:rPr lang="en-GB" dirty="0"/>
              <a:t>Overview</a:t>
            </a:r>
          </a:p>
        </p:txBody>
      </p:sp>
      <p:pic>
        <p:nvPicPr>
          <p:cNvPr id="8" name="Picture Placeholder 7" descr="A picture containing mountain, sky, outdoor, nature">
            <a:extLst>
              <a:ext uri="{FF2B5EF4-FFF2-40B4-BE49-F238E27FC236}">
                <a16:creationId xmlns:a16="http://schemas.microsoft.com/office/drawing/2014/main" id="{7B7F6341-D9BE-4D3C-92A1-37FAA11DE63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2286000"/>
            <a:ext cx="5067300" cy="4572000"/>
          </a:xfrm>
        </p:spPr>
      </p:pic>
      <p:sp>
        <p:nvSpPr>
          <p:cNvPr id="3" name="Footer Placeholder 2">
            <a:extLst>
              <a:ext uri="{FF2B5EF4-FFF2-40B4-BE49-F238E27FC236}">
                <a16:creationId xmlns:a16="http://schemas.microsoft.com/office/drawing/2014/main" id="{88BDA17F-F303-4811-96C4-AD8A09ABEC11}"/>
              </a:ext>
            </a:extLst>
          </p:cNvPr>
          <p:cNvSpPr>
            <a:spLocks noGrp="1"/>
          </p:cNvSpPr>
          <p:nvPr>
            <p:ph type="ftr" sz="quarter" idx="11"/>
          </p:nvPr>
        </p:nvSpPr>
        <p:spPr>
          <a:xfrm>
            <a:off x="201168" y="6356350"/>
            <a:ext cx="4837176" cy="365125"/>
          </a:xfrm>
        </p:spPr>
        <p:txBody>
          <a:bodyPr rtlCol="0"/>
          <a:lstStyle/>
          <a:p>
            <a:pPr rtl="0"/>
            <a:r>
              <a:rPr lang="en-GB" dirty="0" err="1"/>
              <a:t>Simplify’s</a:t>
            </a:r>
            <a:r>
              <a:rPr lang="en-GB" dirty="0"/>
              <a:t> Design Specification</a:t>
            </a:r>
          </a:p>
        </p:txBody>
      </p:sp>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5819887" y="2899186"/>
            <a:ext cx="5610113" cy="3284359"/>
          </a:xfrm>
        </p:spPr>
        <p:txBody>
          <a:bodyPr rtlCol="0">
            <a:normAutofit lnSpcReduction="10000"/>
          </a:bodyPr>
          <a:lstStyle/>
          <a:p>
            <a:pPr rtl="0"/>
            <a:r>
              <a:rPr lang="en-GB" dirty="0"/>
              <a:t>Simplify is the platform to learn about complexities in a simple manner. A place to learn and teach. </a:t>
            </a:r>
          </a:p>
          <a:p>
            <a:pPr rtl="0"/>
            <a:r>
              <a:rPr lang="en-GB" dirty="0"/>
              <a:t>The web application let’s a student enrol and tutor to create and conduct their course in order to make knowledge transfer seamless and precise.</a:t>
            </a:r>
          </a:p>
        </p:txBody>
      </p:sp>
      <p:sp>
        <p:nvSpPr>
          <p:cNvPr id="4" name="Date Placeholder 3">
            <a:extLst>
              <a:ext uri="{FF2B5EF4-FFF2-40B4-BE49-F238E27FC236}">
                <a16:creationId xmlns:a16="http://schemas.microsoft.com/office/drawing/2014/main" id="{F6D5CF6D-DC44-4734-988C-0AAA60D5F7E2}"/>
              </a:ext>
            </a:extLst>
          </p:cNvPr>
          <p:cNvSpPr>
            <a:spLocks noGrp="1"/>
          </p:cNvSpPr>
          <p:nvPr>
            <p:ph type="dt" sz="half" idx="10"/>
          </p:nvPr>
        </p:nvSpPr>
        <p:spPr>
          <a:xfrm>
            <a:off x="7013448" y="6355080"/>
            <a:ext cx="4352544" cy="365125"/>
          </a:xfrm>
        </p:spPr>
        <p:txBody>
          <a:bodyPr rtlCol="0"/>
          <a:lstStyle/>
          <a:p>
            <a:pPr lvl="0" rtl="0"/>
            <a:r>
              <a:rPr lang="en-GB" dirty="0"/>
              <a:t>2023</a:t>
            </a:r>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rtlCol="0"/>
          <a:lstStyle/>
          <a:p>
            <a:pPr lvl="0" rtl="0"/>
            <a:fld id="{244D815C-8BF3-4ECF-A945-A2A7C2983AF9}" type="slidenum">
              <a:rPr lang="en-GB" smtClean="0"/>
              <a:pPr lvl="0" rtl="0"/>
              <a:t>4</a:t>
            </a:fld>
            <a:endParaRPr lang="en-GB"/>
          </a:p>
        </p:txBody>
      </p:sp>
    </p:spTree>
    <p:extLst>
      <p:ext uri="{BB962C8B-B14F-4D97-AF65-F5344CB8AC3E}">
        <p14:creationId xmlns:p14="http://schemas.microsoft.com/office/powerpoint/2010/main" val="1074753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rtlCol="0">
            <a:normAutofit fontScale="90000"/>
          </a:bodyPr>
          <a:lstStyle/>
          <a:p>
            <a:pPr rtl="0"/>
            <a:r>
              <a:rPr lang="en-GB" dirty="0"/>
              <a:t>Specification</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rtlCol="0"/>
          <a:lstStyle/>
          <a:p>
            <a:pPr lvl="0" rtl="0"/>
            <a:r>
              <a:rPr lang="en-GB" dirty="0" err="1"/>
              <a:t>Simplify’s</a:t>
            </a:r>
            <a:r>
              <a:rPr lang="en-GB" dirty="0"/>
              <a:t> Design Specification</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rtlCol="0"/>
          <a:lstStyle/>
          <a:p>
            <a:pPr lvl="0" rtl="0"/>
            <a:r>
              <a:rPr lang="en-GB" dirty="0"/>
              <a:t>2023</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5</a:t>
            </a:fld>
            <a:endParaRPr lang="en-GB"/>
          </a:p>
        </p:txBody>
      </p:sp>
      <p:sp>
        <p:nvSpPr>
          <p:cNvPr id="2" name="Text Placeholder 13">
            <a:extLst>
              <a:ext uri="{FF2B5EF4-FFF2-40B4-BE49-F238E27FC236}">
                <a16:creationId xmlns:a16="http://schemas.microsoft.com/office/drawing/2014/main" id="{61DE25EC-0A13-3B65-B371-522D8F9E18E9}"/>
              </a:ext>
            </a:extLst>
          </p:cNvPr>
          <p:cNvSpPr>
            <a:spLocks noGrp="1"/>
          </p:cNvSpPr>
          <p:nvPr>
            <p:ph type="body" sz="quarter" idx="14"/>
          </p:nvPr>
        </p:nvSpPr>
        <p:spPr>
          <a:xfrm>
            <a:off x="1209243" y="1764139"/>
            <a:ext cx="4756714" cy="597604"/>
          </a:xfrm>
        </p:spPr>
        <p:txBody>
          <a:bodyPr rtlCol="0"/>
          <a:lstStyle/>
          <a:p>
            <a:pPr rtl="0"/>
            <a:r>
              <a:rPr lang="en-GB" dirty="0"/>
              <a:t>Alan (Tutor)</a:t>
            </a:r>
          </a:p>
        </p:txBody>
      </p:sp>
      <p:sp>
        <p:nvSpPr>
          <p:cNvPr id="3" name="Content Placeholder 12">
            <a:extLst>
              <a:ext uri="{FF2B5EF4-FFF2-40B4-BE49-F238E27FC236}">
                <a16:creationId xmlns:a16="http://schemas.microsoft.com/office/drawing/2014/main" id="{5A1E4A67-273A-70EC-F926-6B6C8CB91893}"/>
              </a:ext>
            </a:extLst>
          </p:cNvPr>
          <p:cNvSpPr>
            <a:spLocks noGrp="1"/>
          </p:cNvSpPr>
          <p:nvPr>
            <p:ph type="body" sz="quarter" idx="17"/>
          </p:nvPr>
        </p:nvSpPr>
        <p:spPr>
          <a:xfrm>
            <a:off x="1209243" y="2374900"/>
            <a:ext cx="4756714" cy="3365500"/>
          </a:xfrm>
        </p:spPr>
        <p:txBody>
          <a:bodyPr rtlCol="0">
            <a:normAutofit fontScale="77500" lnSpcReduction="20000"/>
          </a:bodyPr>
          <a:lstStyle/>
          <a:p>
            <a:pPr rtl="0"/>
            <a:r>
              <a:rPr lang="en-GB" dirty="0"/>
              <a:t>User should be able to login or register using google or a registration form.</a:t>
            </a:r>
          </a:p>
          <a:p>
            <a:pPr rtl="0"/>
            <a:r>
              <a:rPr lang="en-GB" dirty="0"/>
              <a:t>User should be able to register as a tutor.</a:t>
            </a:r>
          </a:p>
          <a:p>
            <a:pPr rtl="0"/>
            <a:r>
              <a:rPr lang="en-GB" dirty="0"/>
              <a:t>User should be able to create a new course and add pre-existing courses.</a:t>
            </a:r>
          </a:p>
          <a:p>
            <a:pPr rtl="0"/>
            <a:r>
              <a:rPr lang="en-GB" dirty="0"/>
              <a:t>User should be able to publish course materials including slides, pdfs, images and videos.</a:t>
            </a:r>
          </a:p>
          <a:p>
            <a:r>
              <a:rPr lang="en-GB" dirty="0"/>
              <a:t>User should be able to add a blog containing an overview of each course.</a:t>
            </a:r>
          </a:p>
          <a:p>
            <a:r>
              <a:rPr lang="en-GB" dirty="0"/>
              <a:t>User should have access to forums for providing important updates regarding the course and for clearing doubts.</a:t>
            </a:r>
          </a:p>
          <a:p>
            <a:pPr rtl="0"/>
            <a:endParaRPr lang="en-GB" dirty="0"/>
          </a:p>
          <a:p>
            <a:pPr rtl="0"/>
            <a:endParaRPr lang="en-GB" dirty="0"/>
          </a:p>
          <a:p>
            <a:pPr rtl="0"/>
            <a:endParaRPr lang="en-GB" dirty="0"/>
          </a:p>
          <a:p>
            <a:pPr rtl="0"/>
            <a:endParaRPr lang="en-GB" dirty="0"/>
          </a:p>
        </p:txBody>
      </p:sp>
      <p:sp>
        <p:nvSpPr>
          <p:cNvPr id="4" name="Text Placeholder 15">
            <a:extLst>
              <a:ext uri="{FF2B5EF4-FFF2-40B4-BE49-F238E27FC236}">
                <a16:creationId xmlns:a16="http://schemas.microsoft.com/office/drawing/2014/main" id="{1458FACE-D8BF-6D74-05E7-15DA8DB1ECDD}"/>
              </a:ext>
            </a:extLst>
          </p:cNvPr>
          <p:cNvSpPr>
            <a:spLocks noGrp="1"/>
          </p:cNvSpPr>
          <p:nvPr>
            <p:ph type="body" sz="quarter" idx="16"/>
          </p:nvPr>
        </p:nvSpPr>
        <p:spPr>
          <a:xfrm>
            <a:off x="6257467" y="1764031"/>
            <a:ext cx="4756714" cy="597604"/>
          </a:xfrm>
        </p:spPr>
        <p:txBody>
          <a:bodyPr rtlCol="0"/>
          <a:lstStyle/>
          <a:p>
            <a:pPr rtl="0"/>
            <a:r>
              <a:rPr lang="en-GB" dirty="0"/>
              <a:t>Daniel (Student)</a:t>
            </a:r>
          </a:p>
        </p:txBody>
      </p:sp>
      <p:sp>
        <p:nvSpPr>
          <p:cNvPr id="5" name="Content Placeholder 14">
            <a:extLst>
              <a:ext uri="{FF2B5EF4-FFF2-40B4-BE49-F238E27FC236}">
                <a16:creationId xmlns:a16="http://schemas.microsoft.com/office/drawing/2014/main" id="{CA093452-69C2-A76E-0F8E-0ACFED6F4324}"/>
              </a:ext>
            </a:extLst>
          </p:cNvPr>
          <p:cNvSpPr>
            <a:spLocks noGrp="1"/>
          </p:cNvSpPr>
          <p:nvPr>
            <p:ph type="body" sz="quarter" idx="18"/>
          </p:nvPr>
        </p:nvSpPr>
        <p:spPr>
          <a:xfrm>
            <a:off x="6257467" y="2374900"/>
            <a:ext cx="4756714" cy="3978910"/>
          </a:xfrm>
        </p:spPr>
        <p:txBody>
          <a:bodyPr rtlCol="0">
            <a:normAutofit fontScale="85000" lnSpcReduction="20000"/>
          </a:bodyPr>
          <a:lstStyle/>
          <a:p>
            <a:pPr rtl="0"/>
            <a:r>
              <a:rPr lang="en-GB" sz="1600" dirty="0"/>
              <a:t>User should be able to login or register using google or a registration form.</a:t>
            </a:r>
          </a:p>
          <a:p>
            <a:pPr rtl="0"/>
            <a:r>
              <a:rPr lang="en-GB" sz="1600" dirty="0"/>
              <a:t>User should be able to register as a student.</a:t>
            </a:r>
          </a:p>
          <a:p>
            <a:pPr rtl="0"/>
            <a:r>
              <a:rPr lang="en-GB" sz="1600" dirty="0"/>
              <a:t>The platform should be able to distinguish between the tutor and the student, with access being given to the student user for only the student specific pages.</a:t>
            </a:r>
          </a:p>
          <a:p>
            <a:pPr rtl="0"/>
            <a:r>
              <a:rPr lang="en-GB" sz="1600" dirty="0"/>
              <a:t>User should be able to access all the course material.</a:t>
            </a:r>
          </a:p>
          <a:p>
            <a:pPr rtl="0"/>
            <a:r>
              <a:rPr lang="en-GB" sz="1600" dirty="0"/>
              <a:t>User should be able to submit course work provided under a given course.</a:t>
            </a:r>
          </a:p>
          <a:p>
            <a:pPr rtl="0"/>
            <a:r>
              <a:rPr lang="en-GB" sz="1600" dirty="0"/>
              <a:t>User should be able to enrol in more than one course at a given time.</a:t>
            </a:r>
          </a:p>
          <a:p>
            <a:pPr rtl="0"/>
            <a:r>
              <a:rPr lang="en-GB" sz="1600" dirty="0"/>
              <a:t>User should be able to track the progress of each course.</a:t>
            </a:r>
          </a:p>
          <a:p>
            <a:pPr rtl="0"/>
            <a:r>
              <a:rPr lang="en-GB" sz="1600" dirty="0"/>
              <a:t>User should have access to forums for discussion and  posting questions </a:t>
            </a:r>
          </a:p>
        </p:txBody>
      </p:sp>
    </p:spTree>
    <p:extLst>
      <p:ext uri="{BB962C8B-B14F-4D97-AF65-F5344CB8AC3E}">
        <p14:creationId xmlns:p14="http://schemas.microsoft.com/office/powerpoint/2010/main" val="2805428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331788" y="875030"/>
            <a:ext cx="2384425" cy="5068570"/>
          </a:xfrm>
        </p:spPr>
        <p:txBody>
          <a:bodyPr rtlCol="0" anchor="b">
            <a:normAutofit/>
          </a:bodyPr>
          <a:lstStyle/>
          <a:p>
            <a:pPr rtl="0"/>
            <a:r>
              <a:rPr lang="en-GB" sz="2600"/>
              <a:t>High-Level System Architecture</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199277" y="6356350"/>
            <a:ext cx="2771138" cy="365125"/>
          </a:xfrm>
        </p:spPr>
        <p:txBody>
          <a:bodyPr rtlCol="0" anchor="ctr">
            <a:normAutofit/>
          </a:bodyPr>
          <a:lstStyle/>
          <a:p>
            <a:pPr lvl="0" rtl="0">
              <a:spcAft>
                <a:spcPts val="600"/>
              </a:spcAft>
            </a:pPr>
            <a:r>
              <a:rPr lang="en-GB" dirty="0" err="1"/>
              <a:t>Simplify’s</a:t>
            </a:r>
            <a:r>
              <a:rPr lang="en-GB" dirty="0"/>
              <a:t> Design Specification</a:t>
            </a:r>
          </a:p>
        </p:txBody>
      </p:sp>
      <p:pic>
        <p:nvPicPr>
          <p:cNvPr id="18" name="Picture 17" descr="Graphical user interface, diagram&#10;&#10;Description automatically generated">
            <a:extLst>
              <a:ext uri="{FF2B5EF4-FFF2-40B4-BE49-F238E27FC236}">
                <a16:creationId xmlns:a16="http://schemas.microsoft.com/office/drawing/2014/main" id="{C10568F5-E071-0DA0-296C-80ECCD061D86}"/>
              </a:ext>
            </a:extLst>
          </p:cNvPr>
          <p:cNvPicPr>
            <a:picLocks noChangeAspect="1"/>
          </p:cNvPicPr>
          <p:nvPr/>
        </p:nvPicPr>
        <p:blipFill>
          <a:blip r:embed="rId3"/>
          <a:stretch>
            <a:fillRect/>
          </a:stretch>
        </p:blipFill>
        <p:spPr>
          <a:xfrm>
            <a:off x="3302000" y="1013270"/>
            <a:ext cx="8607425" cy="4475860"/>
          </a:xfrm>
          <a:prstGeom prst="rect">
            <a:avLst/>
          </a:prstGeom>
          <a:noFill/>
        </p:spPr>
      </p:pic>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rtlCol="0" anchor="ctr">
            <a:normAutofit/>
          </a:bodyPr>
          <a:lstStyle/>
          <a:p>
            <a:pPr lvl="0" rtl="0">
              <a:spcAft>
                <a:spcPts val="600"/>
              </a:spcAft>
            </a:pPr>
            <a:r>
              <a:rPr lang="en-GB" dirty="0">
                <a:solidFill>
                  <a:prstClr val="black"/>
                </a:solidFill>
              </a:rPr>
              <a:t>2023</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rtlCol="0" anchor="ctr">
            <a:normAutofit/>
          </a:bodyPr>
          <a:lstStyle/>
          <a:p>
            <a:pPr lvl="0" rtl="0">
              <a:spcAft>
                <a:spcPts val="600"/>
              </a:spcAft>
            </a:pPr>
            <a:fld id="{06B786C7-B8F9-4072-AAAA-17258464D730}" type="slidenum">
              <a:rPr lang="en-GB" smtClean="0">
                <a:solidFill>
                  <a:prstClr val="black"/>
                </a:solidFill>
              </a:rPr>
              <a:pPr lvl="0" rtl="0">
                <a:spcAft>
                  <a:spcPts val="600"/>
                </a:spcAft>
              </a:pPr>
              <a:t>6</a:t>
            </a:fld>
            <a:endParaRPr lang="en-GB">
              <a:solidFill>
                <a:prstClr val="black"/>
              </a:solidFill>
            </a:endParaRPr>
          </a:p>
        </p:txBody>
      </p:sp>
    </p:spTree>
    <p:extLst>
      <p:ext uri="{BB962C8B-B14F-4D97-AF65-F5344CB8AC3E}">
        <p14:creationId xmlns:p14="http://schemas.microsoft.com/office/powerpoint/2010/main" val="716018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rtlCol="0">
            <a:normAutofit fontScale="90000"/>
          </a:bodyPr>
          <a:lstStyle/>
          <a:p>
            <a:pPr rtl="0"/>
            <a:r>
              <a:rPr lang="en-GB" dirty="0"/>
              <a:t>ER Diagram</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rtlCol="0"/>
          <a:lstStyle/>
          <a:p>
            <a:pPr rtl="0"/>
            <a:r>
              <a:rPr lang="en-GB" dirty="0"/>
              <a:t>Subtitle</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rtlCol="0"/>
          <a:lstStyle/>
          <a:p>
            <a:pPr rtl="0"/>
            <a:r>
              <a:rPr lang="en-GB" dirty="0"/>
              <a:t>Add text, images, art, and videos. </a:t>
            </a:r>
          </a:p>
          <a:p>
            <a:pPr rtl="0"/>
            <a:r>
              <a:rPr lang="en-GB" dirty="0"/>
              <a:t>Add transitions, animations, and motion. </a:t>
            </a:r>
          </a:p>
          <a:p>
            <a:pPr rtl="0"/>
            <a:r>
              <a:rPr lang="en-GB" dirty="0"/>
              <a:t>Save to OneDrive, to get to your presentations from your computer, tablet, or phone. </a:t>
            </a:r>
          </a:p>
        </p:txBody>
      </p:sp>
      <p:sp>
        <p:nvSpPr>
          <p:cNvPr id="16" name="Text Placeholder 15">
            <a:extLst>
              <a:ext uri="{FF2B5EF4-FFF2-40B4-BE49-F238E27FC236}">
                <a16:creationId xmlns:a16="http://schemas.microsoft.com/office/drawing/2014/main" id="{1ADD5DF7-575E-4C10-815E-CDBBFAB583BF}"/>
              </a:ext>
            </a:extLst>
          </p:cNvPr>
          <p:cNvSpPr>
            <a:spLocks noGrp="1"/>
          </p:cNvSpPr>
          <p:nvPr>
            <p:ph type="body" sz="quarter" idx="16"/>
          </p:nvPr>
        </p:nvSpPr>
        <p:spPr>
          <a:xfrm>
            <a:off x="6257467" y="1764031"/>
            <a:ext cx="4756714" cy="597604"/>
          </a:xfrm>
        </p:spPr>
        <p:txBody>
          <a:bodyPr rtlCol="0"/>
          <a:lstStyle/>
          <a:p>
            <a:pPr rtl="0"/>
            <a:r>
              <a:rPr lang="en-GB" dirty="0"/>
              <a:t>Subtitle</a:t>
            </a:r>
          </a:p>
        </p:txBody>
      </p:sp>
      <p:sp>
        <p:nvSpPr>
          <p:cNvPr id="15" name="Content Placeholder 14">
            <a:extLst>
              <a:ext uri="{FF2B5EF4-FFF2-40B4-BE49-F238E27FC236}">
                <a16:creationId xmlns:a16="http://schemas.microsoft.com/office/drawing/2014/main" id="{A13BE1C0-386B-47CB-BDCE-A24D9918AEEF}"/>
              </a:ext>
            </a:extLst>
          </p:cNvPr>
          <p:cNvSpPr>
            <a:spLocks noGrp="1"/>
          </p:cNvSpPr>
          <p:nvPr>
            <p:ph type="body" sz="quarter" idx="18"/>
          </p:nvPr>
        </p:nvSpPr>
        <p:spPr>
          <a:xfrm>
            <a:off x="6257467" y="2374900"/>
            <a:ext cx="4756714" cy="3365500"/>
          </a:xfrm>
        </p:spPr>
        <p:txBody>
          <a:bodyPr rtlCol="0"/>
          <a:lstStyle/>
          <a:p>
            <a:pPr rtl="0"/>
            <a:r>
              <a:rPr lang="en-GB" dirty="0"/>
              <a:t>Open the Design Ideas pane for instant slide makeovers. </a:t>
            </a:r>
          </a:p>
          <a:p>
            <a:pPr rtl="0"/>
            <a:r>
              <a:rPr lang="en-GB" dirty="0"/>
              <a:t>When we have design ideas, we’ll show them to you right there. </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rtlCol="0"/>
          <a:lstStyle/>
          <a:p>
            <a:pPr lvl="0" rtl="0"/>
            <a:r>
              <a:rPr lang="en-GB"/>
              <a:t>Presentation title</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7</a:t>
            </a:fld>
            <a:endParaRPr lang="en-GB"/>
          </a:p>
        </p:txBody>
      </p:sp>
    </p:spTree>
    <p:extLst>
      <p:ext uri="{BB962C8B-B14F-4D97-AF65-F5344CB8AC3E}">
        <p14:creationId xmlns:p14="http://schemas.microsoft.com/office/powerpoint/2010/main" val="3122597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rtlCol="0">
            <a:normAutofit fontScale="90000"/>
          </a:bodyPr>
          <a:lstStyle/>
          <a:p>
            <a:pPr rtl="0"/>
            <a:r>
              <a:rPr lang="en-GB" dirty="0"/>
              <a:t>Site Map</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rtlCol="0"/>
          <a:lstStyle/>
          <a:p>
            <a:pPr rtl="0"/>
            <a:r>
              <a:rPr lang="en-GB" dirty="0"/>
              <a:t>Subtitle</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rtlCol="0"/>
          <a:lstStyle/>
          <a:p>
            <a:pPr rtl="0"/>
            <a:r>
              <a:rPr lang="en-GB" dirty="0"/>
              <a:t>Add text, images, art, and videos. </a:t>
            </a:r>
          </a:p>
          <a:p>
            <a:pPr rtl="0"/>
            <a:r>
              <a:rPr lang="en-GB" dirty="0"/>
              <a:t>Add transitions, animations, and motion. </a:t>
            </a:r>
          </a:p>
          <a:p>
            <a:pPr rtl="0"/>
            <a:r>
              <a:rPr lang="en-GB" dirty="0"/>
              <a:t>Save to OneDrive, to get to your presentations from your computer, tablet, or phone. </a:t>
            </a:r>
          </a:p>
        </p:txBody>
      </p:sp>
      <p:sp>
        <p:nvSpPr>
          <p:cNvPr id="16" name="Text Placeholder 15">
            <a:extLst>
              <a:ext uri="{FF2B5EF4-FFF2-40B4-BE49-F238E27FC236}">
                <a16:creationId xmlns:a16="http://schemas.microsoft.com/office/drawing/2014/main" id="{1ADD5DF7-575E-4C10-815E-CDBBFAB583BF}"/>
              </a:ext>
            </a:extLst>
          </p:cNvPr>
          <p:cNvSpPr>
            <a:spLocks noGrp="1"/>
          </p:cNvSpPr>
          <p:nvPr>
            <p:ph type="body" sz="quarter" idx="16"/>
          </p:nvPr>
        </p:nvSpPr>
        <p:spPr>
          <a:xfrm>
            <a:off x="6257467" y="1764031"/>
            <a:ext cx="4756714" cy="597604"/>
          </a:xfrm>
        </p:spPr>
        <p:txBody>
          <a:bodyPr rtlCol="0"/>
          <a:lstStyle/>
          <a:p>
            <a:pPr rtl="0"/>
            <a:r>
              <a:rPr lang="en-GB" dirty="0"/>
              <a:t>Subtitle</a:t>
            </a:r>
          </a:p>
        </p:txBody>
      </p:sp>
      <p:sp>
        <p:nvSpPr>
          <p:cNvPr id="15" name="Content Placeholder 14">
            <a:extLst>
              <a:ext uri="{FF2B5EF4-FFF2-40B4-BE49-F238E27FC236}">
                <a16:creationId xmlns:a16="http://schemas.microsoft.com/office/drawing/2014/main" id="{A13BE1C0-386B-47CB-BDCE-A24D9918AEEF}"/>
              </a:ext>
            </a:extLst>
          </p:cNvPr>
          <p:cNvSpPr>
            <a:spLocks noGrp="1"/>
          </p:cNvSpPr>
          <p:nvPr>
            <p:ph type="body" sz="quarter" idx="18"/>
          </p:nvPr>
        </p:nvSpPr>
        <p:spPr>
          <a:xfrm>
            <a:off x="6257467" y="2374900"/>
            <a:ext cx="4756714" cy="3365500"/>
          </a:xfrm>
        </p:spPr>
        <p:txBody>
          <a:bodyPr rtlCol="0"/>
          <a:lstStyle/>
          <a:p>
            <a:pPr rtl="0"/>
            <a:r>
              <a:rPr lang="en-GB" dirty="0"/>
              <a:t>Open the Design Ideas pane for instant slide makeovers. </a:t>
            </a:r>
          </a:p>
          <a:p>
            <a:pPr rtl="0"/>
            <a:r>
              <a:rPr lang="en-GB" dirty="0"/>
              <a:t>When we have design ideas, we’ll show them to you right there. </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rtlCol="0"/>
          <a:lstStyle/>
          <a:p>
            <a:pPr lvl="0" rtl="0"/>
            <a:r>
              <a:rPr lang="en-GB"/>
              <a:t>Presentation title</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8</a:t>
            </a:fld>
            <a:endParaRPr lang="en-GB"/>
          </a:p>
        </p:txBody>
      </p:sp>
    </p:spTree>
    <p:extLst>
      <p:ext uri="{BB962C8B-B14F-4D97-AF65-F5344CB8AC3E}">
        <p14:creationId xmlns:p14="http://schemas.microsoft.com/office/powerpoint/2010/main" val="3827175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rtlCol="0">
            <a:normAutofit fontScale="90000"/>
          </a:bodyPr>
          <a:lstStyle/>
          <a:p>
            <a:pPr rtl="0"/>
            <a:r>
              <a:rPr lang="en-GB" dirty="0"/>
              <a:t>Wireframes</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rtlCol="0"/>
          <a:lstStyle/>
          <a:p>
            <a:pPr rtl="0"/>
            <a:r>
              <a:rPr lang="en-GB" dirty="0"/>
              <a:t>Subtitle</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rtlCol="0"/>
          <a:lstStyle/>
          <a:p>
            <a:pPr rtl="0"/>
            <a:r>
              <a:rPr lang="en-GB" dirty="0"/>
              <a:t>Add text, images, art, and videos. </a:t>
            </a:r>
          </a:p>
          <a:p>
            <a:pPr rtl="0"/>
            <a:r>
              <a:rPr lang="en-GB" dirty="0"/>
              <a:t>Add transitions, animations, and motion. </a:t>
            </a:r>
          </a:p>
          <a:p>
            <a:pPr rtl="0"/>
            <a:r>
              <a:rPr lang="en-GB" dirty="0"/>
              <a:t>Save to OneDrive, to get to your presentations from your computer, tablet, or phone. </a:t>
            </a:r>
          </a:p>
        </p:txBody>
      </p:sp>
      <p:sp>
        <p:nvSpPr>
          <p:cNvPr id="16" name="Text Placeholder 15">
            <a:extLst>
              <a:ext uri="{FF2B5EF4-FFF2-40B4-BE49-F238E27FC236}">
                <a16:creationId xmlns:a16="http://schemas.microsoft.com/office/drawing/2014/main" id="{1ADD5DF7-575E-4C10-815E-CDBBFAB583BF}"/>
              </a:ext>
            </a:extLst>
          </p:cNvPr>
          <p:cNvSpPr>
            <a:spLocks noGrp="1"/>
          </p:cNvSpPr>
          <p:nvPr>
            <p:ph type="body" sz="quarter" idx="16"/>
          </p:nvPr>
        </p:nvSpPr>
        <p:spPr>
          <a:xfrm>
            <a:off x="6257467" y="1764031"/>
            <a:ext cx="4756714" cy="597604"/>
          </a:xfrm>
        </p:spPr>
        <p:txBody>
          <a:bodyPr rtlCol="0"/>
          <a:lstStyle/>
          <a:p>
            <a:pPr rtl="0"/>
            <a:r>
              <a:rPr lang="en-GB" dirty="0"/>
              <a:t>Subtitle</a:t>
            </a:r>
          </a:p>
        </p:txBody>
      </p:sp>
      <p:sp>
        <p:nvSpPr>
          <p:cNvPr id="15" name="Content Placeholder 14">
            <a:extLst>
              <a:ext uri="{FF2B5EF4-FFF2-40B4-BE49-F238E27FC236}">
                <a16:creationId xmlns:a16="http://schemas.microsoft.com/office/drawing/2014/main" id="{A13BE1C0-386B-47CB-BDCE-A24D9918AEEF}"/>
              </a:ext>
            </a:extLst>
          </p:cNvPr>
          <p:cNvSpPr>
            <a:spLocks noGrp="1"/>
          </p:cNvSpPr>
          <p:nvPr>
            <p:ph type="body" sz="quarter" idx="18"/>
          </p:nvPr>
        </p:nvSpPr>
        <p:spPr>
          <a:xfrm>
            <a:off x="6257467" y="2374900"/>
            <a:ext cx="4756714" cy="3365500"/>
          </a:xfrm>
        </p:spPr>
        <p:txBody>
          <a:bodyPr rtlCol="0"/>
          <a:lstStyle/>
          <a:p>
            <a:pPr rtl="0"/>
            <a:r>
              <a:rPr lang="en-GB" dirty="0"/>
              <a:t>Open the Design Ideas pane for instant slide makeovers. </a:t>
            </a:r>
          </a:p>
          <a:p>
            <a:pPr rtl="0"/>
            <a:r>
              <a:rPr lang="en-GB" dirty="0"/>
              <a:t>When we have design ideas, we’ll show them to you right there. </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rtlCol="0"/>
          <a:lstStyle/>
          <a:p>
            <a:pPr lvl="0" rtl="0"/>
            <a:r>
              <a:rPr lang="en-GB"/>
              <a:t>Presentation title</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9</a:t>
            </a:fld>
            <a:endParaRPr lang="en-GB"/>
          </a:p>
        </p:txBody>
      </p:sp>
    </p:spTree>
    <p:extLst>
      <p:ext uri="{BB962C8B-B14F-4D97-AF65-F5344CB8AC3E}">
        <p14:creationId xmlns:p14="http://schemas.microsoft.com/office/powerpoint/2010/main" val="3959576484"/>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2848626_TF89117832_Win32" id="{DB0A3224-88B5-430B-9AD1-D790B94EF5D8}" vid="{070D6B8A-04B9-4AE4-ADE6-362B2ED255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A5CCB28C-7D26-4A36-9CFC-D739C28F3D18}">
  <ds:schemaRefs>
    <ds:schemaRef ds:uri="http://schemas.microsoft.com/sharepoint/v3/contenttype/forms"/>
  </ds:schemaRefs>
</ds:datastoreItem>
</file>

<file path=customXml/itemProps2.xml><?xml version="1.0" encoding="utf-8"?>
<ds:datastoreItem xmlns:ds="http://schemas.openxmlformats.org/officeDocument/2006/customXml" ds:itemID="{0AF0BF08-C674-44E3-8BFC-85BC65E095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8757C30-AE9A-4680-90EB-19D282EC2B7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ColorBlockVTI</Template>
  <TotalTime>25</TotalTime>
  <Words>856</Words>
  <Application>Microsoft Office PowerPoint</Application>
  <PresentationFormat>Widescreen</PresentationFormat>
  <Paragraphs>178</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Avenir Next LT Pro</vt:lpstr>
      <vt:lpstr>Calibri</vt:lpstr>
      <vt:lpstr>ColorBlockVTI</vt:lpstr>
      <vt:lpstr>Simplify  Design Specification</vt:lpstr>
      <vt:lpstr>Agenda</vt:lpstr>
      <vt:lpstr>Overview</vt:lpstr>
      <vt:lpstr>Overview</vt:lpstr>
      <vt:lpstr>Specification</vt:lpstr>
      <vt:lpstr>High-Level System Architecture</vt:lpstr>
      <vt:lpstr>ER Diagram</vt:lpstr>
      <vt:lpstr>Site Map</vt:lpstr>
      <vt:lpstr>Wireframes</vt:lpstr>
      <vt:lpstr>Chart</vt:lpstr>
      <vt:lpstr>Table</vt:lpstr>
      <vt:lpstr>The way to get started is to quit  talking and begin doing.</vt:lpstr>
      <vt:lpstr>Team</vt:lpstr>
      <vt:lpstr>Content</vt:lpstr>
      <vt:lpstr>Additional content</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Simplify  Design Specification</dc:title>
  <dc:creator>Praharsh R Dubey (student)</dc:creator>
  <cp:lastModifiedBy>vikram.baruah@gmail.com</cp:lastModifiedBy>
  <cp:revision>6</cp:revision>
  <dcterms:created xsi:type="dcterms:W3CDTF">2023-02-12T19:31:50Z</dcterms:created>
  <dcterms:modified xsi:type="dcterms:W3CDTF">2023-02-13T19:43:47Z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