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62"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31788" y="875030"/>
            <a:ext cx="2384425" cy="5068570"/>
          </a:xfrm>
        </p:spPr>
        <p:txBody>
          <a:bodyPr rtlCol="0" anchor="b">
            <a:normAutofit/>
          </a:bodyPr>
          <a:lstStyle/>
          <a:p>
            <a:pPr rtl="0"/>
            <a:r>
              <a:rPr lang="en-GB" sz="2600"/>
              <a:t>High-Level System Architecture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199277" y="6356350"/>
            <a:ext cx="2771138" cy="365125"/>
          </a:xfrm>
        </p:spPr>
        <p:txBody>
          <a:bodyPr rtlCol="0" anchor="ctr">
            <a:normAutofit/>
          </a:bodyPr>
          <a:lstStyle/>
          <a:p>
            <a:pPr lvl="0" rtl="0">
              <a:spcAft>
                <a:spcPts val="600"/>
              </a:spcAft>
            </a:pPr>
            <a:r>
              <a:rPr lang="en-GB" dirty="0" err="1"/>
              <a:t>Simplify’s</a:t>
            </a:r>
            <a:r>
              <a:rPr lang="en-GB" dirty="0"/>
              <a:t> Design Specification</a:t>
            </a:r>
          </a:p>
        </p:txBody>
      </p:sp>
      <p:pic>
        <p:nvPicPr>
          <p:cNvPr id="18" name="Picture 17" descr="Graphical user interface, diagram&#10;&#10;Description automatically generated">
            <a:extLst>
              <a:ext uri="{FF2B5EF4-FFF2-40B4-BE49-F238E27FC236}">
                <a16:creationId xmlns:a16="http://schemas.microsoft.com/office/drawing/2014/main" id="{C10568F5-E071-0DA0-296C-80ECCD061D86}"/>
              </a:ext>
            </a:extLst>
          </p:cNvPr>
          <p:cNvPicPr>
            <a:picLocks noChangeAspect="1"/>
          </p:cNvPicPr>
          <p:nvPr/>
        </p:nvPicPr>
        <p:blipFill>
          <a:blip r:embed="rId3"/>
          <a:stretch>
            <a:fillRect/>
          </a:stretch>
        </p:blipFill>
        <p:spPr>
          <a:xfrm>
            <a:off x="3302000" y="1013270"/>
            <a:ext cx="8607425" cy="4475860"/>
          </a:xfrm>
          <a:prstGeom prst="rect">
            <a:avLst/>
          </a:prstGeom>
          <a:noFill/>
        </p:spPr>
      </p:pic>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nchor="ctr">
            <a:normAutofit/>
          </a:bodyPr>
          <a:lstStyle/>
          <a:p>
            <a:pPr lvl="0" rtl="0">
              <a:spcAft>
                <a:spcPts val="600"/>
              </a:spcAft>
            </a:pPr>
            <a:r>
              <a:rPr lang="en-GB" dirty="0">
                <a:solidFill>
                  <a:prstClr val="black"/>
                </a:solidFill>
              </a:rPr>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nchor="ctr">
            <a:normAutofit/>
          </a:bodyPr>
          <a:lstStyle/>
          <a:p>
            <a:pPr lvl="0" rtl="0">
              <a:spcAft>
                <a:spcPts val="600"/>
              </a:spcAft>
            </a:pPr>
            <a:fld id="{06B786C7-B8F9-4072-AAAA-17258464D730}" type="slidenum">
              <a:rPr lang="en-GB" smtClean="0">
                <a:solidFill>
                  <a:prstClr val="black"/>
                </a:solidFill>
              </a:rPr>
              <a:pPr lvl="0" rtl="0">
                <a:spcAft>
                  <a:spcPts val="600"/>
                </a:spcAft>
              </a:pPr>
              <a:t>6</a:t>
            </a:fld>
            <a:endParaRPr lang="en-GB">
              <a:solidFill>
                <a:prstClr val="black"/>
              </a:solidFill>
            </a:endParaRPr>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23</TotalTime>
  <Words>702</Words>
  <Application>Microsoft Macintosh PowerPoint</Application>
  <PresentationFormat>Widescreen</PresentationFormat>
  <Paragraphs>167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Praharsh R Dubey (student)</cp:lastModifiedBy>
  <cp:revision>4</cp:revision>
  <dcterms:created xsi:type="dcterms:W3CDTF">2023-02-12T19:31:50Z</dcterms:created>
  <dcterms:modified xsi:type="dcterms:W3CDTF">2023-02-13T12:56:18Z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